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6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  <p:sldMasterId id="2147483714" r:id="rId3"/>
    <p:sldMasterId id="2147483768" r:id="rId4"/>
    <p:sldMasterId id="2147483912" r:id="rId5"/>
    <p:sldMasterId id="2147483930" r:id="rId6"/>
    <p:sldMasterId id="2147483948" r:id="rId7"/>
    <p:sldMasterId id="2147483984" r:id="rId8"/>
  </p:sldMasterIdLst>
  <p:notesMasterIdLst>
    <p:notesMasterId r:id="rId36"/>
  </p:notesMasterIdLst>
  <p:sldIdLst>
    <p:sldId id="259" r:id="rId9"/>
    <p:sldId id="284" r:id="rId10"/>
    <p:sldId id="285" r:id="rId11"/>
    <p:sldId id="287" r:id="rId12"/>
    <p:sldId id="288" r:id="rId13"/>
    <p:sldId id="289" r:id="rId14"/>
    <p:sldId id="290" r:id="rId15"/>
    <p:sldId id="291" r:id="rId16"/>
    <p:sldId id="302" r:id="rId17"/>
    <p:sldId id="293" r:id="rId18"/>
    <p:sldId id="294" r:id="rId19"/>
    <p:sldId id="295" r:id="rId20"/>
    <p:sldId id="296" r:id="rId21"/>
    <p:sldId id="297" r:id="rId22"/>
    <p:sldId id="262" r:id="rId23"/>
    <p:sldId id="265" r:id="rId24"/>
    <p:sldId id="274" r:id="rId25"/>
    <p:sldId id="275" r:id="rId26"/>
    <p:sldId id="276" r:id="rId27"/>
    <p:sldId id="278" r:id="rId28"/>
    <p:sldId id="260" r:id="rId29"/>
    <p:sldId id="282" r:id="rId30"/>
    <p:sldId id="304" r:id="rId31"/>
    <p:sldId id="305" r:id="rId32"/>
    <p:sldId id="306" r:id="rId33"/>
    <p:sldId id="307" r:id="rId34"/>
    <p:sldId id="303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79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9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AC567C-6D25-4424-BB6B-CA773C79F015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3F2075-A014-495A-AAB7-CF891C3A69F2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joint hypermobility </a:t>
          </a:r>
          <a:r>
            <a:rPr lang="en-US" dirty="0" smtClean="0">
              <a:solidFill>
                <a:schemeClr val="bg1"/>
              </a:solidFill>
            </a:rPr>
            <a:t>:                              </a:t>
          </a:r>
        </a:p>
        <a:p>
          <a:pPr rtl="0"/>
          <a:r>
            <a:rPr lang="en-US" dirty="0" smtClean="0">
              <a:solidFill>
                <a:schemeClr val="bg1"/>
              </a:solidFill>
            </a:rPr>
            <a:t> </a:t>
          </a:r>
          <a:r>
            <a:rPr lang="en-US" dirty="0" smtClean="0"/>
            <a:t>capacity of stretch joints farther than normal</a:t>
          </a:r>
          <a:endParaRPr lang="fa-IR" dirty="0"/>
        </a:p>
      </dgm:t>
    </dgm:pt>
    <dgm:pt modelId="{DF951920-01CC-4268-A5CD-39104DC0B3F7}" type="parTrans" cxnId="{4E5CAA55-C0A7-43D0-8896-BEBBB33129A0}">
      <dgm:prSet/>
      <dgm:spPr/>
      <dgm:t>
        <a:bodyPr/>
        <a:lstStyle/>
        <a:p>
          <a:endParaRPr lang="en-US"/>
        </a:p>
      </dgm:t>
    </dgm:pt>
    <dgm:pt modelId="{5772CF59-3FC4-4BEA-9778-FA4545838724}" type="sibTrans" cxnId="{4E5CAA55-C0A7-43D0-8896-BEBBB33129A0}">
      <dgm:prSet/>
      <dgm:spPr/>
      <dgm:t>
        <a:bodyPr/>
        <a:lstStyle/>
        <a:p>
          <a:endParaRPr lang="en-US"/>
        </a:p>
      </dgm:t>
    </dgm:pt>
    <dgm:pt modelId="{73014979-82E4-4026-81C0-AE2D0159FAF1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joint hypermobility syndrome :                   </a:t>
          </a:r>
        </a:p>
        <a:p>
          <a:pPr rtl="0"/>
          <a:r>
            <a:rPr lang="en-US" dirty="0" smtClean="0"/>
            <a:t>joint hypermobility in patient with musculoskeletal problems.</a:t>
          </a:r>
          <a:endParaRPr lang="fa-IR" dirty="0"/>
        </a:p>
      </dgm:t>
    </dgm:pt>
    <dgm:pt modelId="{C255F00B-A411-427F-943F-78106013B863}" type="parTrans" cxnId="{205ACD3C-AF09-4B26-B1B0-530C9030CE52}">
      <dgm:prSet/>
      <dgm:spPr/>
      <dgm:t>
        <a:bodyPr/>
        <a:lstStyle/>
        <a:p>
          <a:endParaRPr lang="en-US"/>
        </a:p>
      </dgm:t>
    </dgm:pt>
    <dgm:pt modelId="{2032EE73-7018-4DD1-AFBD-12DB80034CB2}" type="sibTrans" cxnId="{205ACD3C-AF09-4B26-B1B0-530C9030CE52}">
      <dgm:prSet/>
      <dgm:spPr/>
      <dgm:t>
        <a:bodyPr/>
        <a:lstStyle/>
        <a:p>
          <a:endParaRPr lang="en-US"/>
        </a:p>
      </dgm:t>
    </dgm:pt>
    <dgm:pt modelId="{46D736D9-A26A-4519-9D47-06C604137402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Benign joint Hypermobility syndrome :             </a:t>
          </a:r>
        </a:p>
        <a:p>
          <a:pPr rtl="0"/>
          <a:r>
            <a:rPr lang="en-US" dirty="0" smtClean="0"/>
            <a:t>a forme </a:t>
          </a:r>
          <a:r>
            <a:rPr lang="en-US" dirty="0" err="1" smtClean="0"/>
            <a:t>fruste</a:t>
          </a:r>
          <a:r>
            <a:rPr lang="en-US" dirty="0" smtClean="0"/>
            <a:t> of an heritable disorders of connective tissue (HDCT) rather than Marfan syndrome , Ehlers-Danlos syndrome and osteogenesis  imperfecta, although sharing overlap features with them.</a:t>
          </a:r>
          <a:endParaRPr lang="fa-IR" dirty="0"/>
        </a:p>
      </dgm:t>
    </dgm:pt>
    <dgm:pt modelId="{C3143E39-115A-4F92-8827-C9D1549B683E}" type="parTrans" cxnId="{4F725B7F-304F-4068-8932-AFF22199BC67}">
      <dgm:prSet/>
      <dgm:spPr/>
      <dgm:t>
        <a:bodyPr/>
        <a:lstStyle/>
        <a:p>
          <a:endParaRPr lang="en-US"/>
        </a:p>
      </dgm:t>
    </dgm:pt>
    <dgm:pt modelId="{D8C8D621-6E72-458A-AA86-FA2908B57184}" type="sibTrans" cxnId="{4F725B7F-304F-4068-8932-AFF22199BC67}">
      <dgm:prSet/>
      <dgm:spPr/>
      <dgm:t>
        <a:bodyPr/>
        <a:lstStyle/>
        <a:p>
          <a:endParaRPr lang="en-US"/>
        </a:p>
      </dgm:t>
    </dgm:pt>
    <dgm:pt modelId="{28B2669E-5951-4705-BEE0-BC0CDC5ACE9C}" type="pres">
      <dgm:prSet presAssocID="{46AC567C-6D25-4424-BB6B-CA773C79F01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CA56D7-1818-4246-B3EB-E838A806EB0A}" type="pres">
      <dgm:prSet presAssocID="{46AC567C-6D25-4424-BB6B-CA773C79F015}" presName="dummyMaxCanvas" presStyleCnt="0">
        <dgm:presLayoutVars/>
      </dgm:prSet>
      <dgm:spPr/>
    </dgm:pt>
    <dgm:pt modelId="{69D6BD91-B027-4BD3-A19F-D80FEBC1FD2D}" type="pres">
      <dgm:prSet presAssocID="{46AC567C-6D25-4424-BB6B-CA773C79F01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16F125-B27C-44E0-B5CB-1705CBBF5781}" type="pres">
      <dgm:prSet presAssocID="{46AC567C-6D25-4424-BB6B-CA773C79F01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613021-9068-4F09-A4E5-9750E247B63D}" type="pres">
      <dgm:prSet presAssocID="{46AC567C-6D25-4424-BB6B-CA773C79F01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5B63EA-D2FF-4D06-8CF2-C6EDE13FDD7C}" type="pres">
      <dgm:prSet presAssocID="{46AC567C-6D25-4424-BB6B-CA773C79F01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2AABDC-78C3-4939-A96B-6F8CAD2180D9}" type="pres">
      <dgm:prSet presAssocID="{46AC567C-6D25-4424-BB6B-CA773C79F01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A90F76-5B96-471D-B09E-A36EB87EE000}" type="pres">
      <dgm:prSet presAssocID="{46AC567C-6D25-4424-BB6B-CA773C79F01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831DF-11DA-4BDB-9678-55C1047980F5}" type="pres">
      <dgm:prSet presAssocID="{46AC567C-6D25-4424-BB6B-CA773C79F01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50DBFB-DAB2-4CD1-AE9B-374EB14D2247}" type="pres">
      <dgm:prSet presAssocID="{46AC567C-6D25-4424-BB6B-CA773C79F01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CDBFD3-2119-433D-B463-02D33D9E0A78}" type="presOf" srcId="{46D736D9-A26A-4519-9D47-06C604137402}" destId="{E350DBFB-DAB2-4CD1-AE9B-374EB14D2247}" srcOrd="1" destOrd="0" presId="urn:microsoft.com/office/officeart/2005/8/layout/vProcess5"/>
    <dgm:cxn modelId="{1124CDC0-3986-40C9-89DC-F7760AC18113}" type="presOf" srcId="{46D736D9-A26A-4519-9D47-06C604137402}" destId="{26613021-9068-4F09-A4E5-9750E247B63D}" srcOrd="0" destOrd="0" presId="urn:microsoft.com/office/officeart/2005/8/layout/vProcess5"/>
    <dgm:cxn modelId="{4E5CAA55-C0A7-43D0-8896-BEBBB33129A0}" srcId="{46AC567C-6D25-4424-BB6B-CA773C79F015}" destId="{B53F2075-A014-495A-AAB7-CF891C3A69F2}" srcOrd="0" destOrd="0" parTransId="{DF951920-01CC-4268-A5CD-39104DC0B3F7}" sibTransId="{5772CF59-3FC4-4BEA-9778-FA4545838724}"/>
    <dgm:cxn modelId="{9D995E6C-E62A-4C31-9E10-3441AEE22F2D}" type="presOf" srcId="{5772CF59-3FC4-4BEA-9778-FA4545838724}" destId="{1D5B63EA-D2FF-4D06-8CF2-C6EDE13FDD7C}" srcOrd="0" destOrd="0" presId="urn:microsoft.com/office/officeart/2005/8/layout/vProcess5"/>
    <dgm:cxn modelId="{205ACD3C-AF09-4B26-B1B0-530C9030CE52}" srcId="{46AC567C-6D25-4424-BB6B-CA773C79F015}" destId="{73014979-82E4-4026-81C0-AE2D0159FAF1}" srcOrd="1" destOrd="0" parTransId="{C255F00B-A411-427F-943F-78106013B863}" sibTransId="{2032EE73-7018-4DD1-AFBD-12DB80034CB2}"/>
    <dgm:cxn modelId="{DEB74043-B42A-45FE-8F0B-5483791A864A}" type="presOf" srcId="{B53F2075-A014-495A-AAB7-CF891C3A69F2}" destId="{69D6BD91-B027-4BD3-A19F-D80FEBC1FD2D}" srcOrd="0" destOrd="0" presId="urn:microsoft.com/office/officeart/2005/8/layout/vProcess5"/>
    <dgm:cxn modelId="{5373A272-8397-4999-8E64-8BA264CFB229}" type="presOf" srcId="{73014979-82E4-4026-81C0-AE2D0159FAF1}" destId="{9316F125-B27C-44E0-B5CB-1705CBBF5781}" srcOrd="0" destOrd="0" presId="urn:microsoft.com/office/officeart/2005/8/layout/vProcess5"/>
    <dgm:cxn modelId="{DF789FB8-33E3-43F2-8D81-6D05391EFC8A}" type="presOf" srcId="{46AC567C-6D25-4424-BB6B-CA773C79F015}" destId="{28B2669E-5951-4705-BEE0-BC0CDC5ACE9C}" srcOrd="0" destOrd="0" presId="urn:microsoft.com/office/officeart/2005/8/layout/vProcess5"/>
    <dgm:cxn modelId="{4F725B7F-304F-4068-8932-AFF22199BC67}" srcId="{46AC567C-6D25-4424-BB6B-CA773C79F015}" destId="{46D736D9-A26A-4519-9D47-06C604137402}" srcOrd="2" destOrd="0" parTransId="{C3143E39-115A-4F92-8827-C9D1549B683E}" sibTransId="{D8C8D621-6E72-458A-AA86-FA2908B57184}"/>
    <dgm:cxn modelId="{36185746-2C9C-4526-951C-C3D269AD50CB}" type="presOf" srcId="{B53F2075-A014-495A-AAB7-CF891C3A69F2}" destId="{C8A90F76-5B96-471D-B09E-A36EB87EE000}" srcOrd="1" destOrd="0" presId="urn:microsoft.com/office/officeart/2005/8/layout/vProcess5"/>
    <dgm:cxn modelId="{DFBC3438-1F10-4CBC-8C40-ABDE8572DD35}" type="presOf" srcId="{73014979-82E4-4026-81C0-AE2D0159FAF1}" destId="{325831DF-11DA-4BDB-9678-55C1047980F5}" srcOrd="1" destOrd="0" presId="urn:microsoft.com/office/officeart/2005/8/layout/vProcess5"/>
    <dgm:cxn modelId="{2796408B-F07C-4641-93F3-D5F50067EDA8}" type="presOf" srcId="{2032EE73-7018-4DD1-AFBD-12DB80034CB2}" destId="{672AABDC-78C3-4939-A96B-6F8CAD2180D9}" srcOrd="0" destOrd="0" presId="urn:microsoft.com/office/officeart/2005/8/layout/vProcess5"/>
    <dgm:cxn modelId="{761D9DBF-FC70-4E8A-8358-541B6365692B}" type="presParOf" srcId="{28B2669E-5951-4705-BEE0-BC0CDC5ACE9C}" destId="{02CA56D7-1818-4246-B3EB-E838A806EB0A}" srcOrd="0" destOrd="0" presId="urn:microsoft.com/office/officeart/2005/8/layout/vProcess5"/>
    <dgm:cxn modelId="{095EF8E0-4EDB-4766-A119-AA4D9499A0D6}" type="presParOf" srcId="{28B2669E-5951-4705-BEE0-BC0CDC5ACE9C}" destId="{69D6BD91-B027-4BD3-A19F-D80FEBC1FD2D}" srcOrd="1" destOrd="0" presId="urn:microsoft.com/office/officeart/2005/8/layout/vProcess5"/>
    <dgm:cxn modelId="{89DAD5A9-D365-4049-9877-BB0B07104E3E}" type="presParOf" srcId="{28B2669E-5951-4705-BEE0-BC0CDC5ACE9C}" destId="{9316F125-B27C-44E0-B5CB-1705CBBF5781}" srcOrd="2" destOrd="0" presId="urn:microsoft.com/office/officeart/2005/8/layout/vProcess5"/>
    <dgm:cxn modelId="{1662954D-58C2-4A3C-86E3-75F7833ACED0}" type="presParOf" srcId="{28B2669E-5951-4705-BEE0-BC0CDC5ACE9C}" destId="{26613021-9068-4F09-A4E5-9750E247B63D}" srcOrd="3" destOrd="0" presId="urn:microsoft.com/office/officeart/2005/8/layout/vProcess5"/>
    <dgm:cxn modelId="{4DD4FC4F-0776-4EDE-9372-22DC67B8F56E}" type="presParOf" srcId="{28B2669E-5951-4705-BEE0-BC0CDC5ACE9C}" destId="{1D5B63EA-D2FF-4D06-8CF2-C6EDE13FDD7C}" srcOrd="4" destOrd="0" presId="urn:microsoft.com/office/officeart/2005/8/layout/vProcess5"/>
    <dgm:cxn modelId="{26E9B9E1-E98C-4065-9C64-129434A82556}" type="presParOf" srcId="{28B2669E-5951-4705-BEE0-BC0CDC5ACE9C}" destId="{672AABDC-78C3-4939-A96B-6F8CAD2180D9}" srcOrd="5" destOrd="0" presId="urn:microsoft.com/office/officeart/2005/8/layout/vProcess5"/>
    <dgm:cxn modelId="{7BC9D3D4-4587-414D-9129-9411BFF473D3}" type="presParOf" srcId="{28B2669E-5951-4705-BEE0-BC0CDC5ACE9C}" destId="{C8A90F76-5B96-471D-B09E-A36EB87EE000}" srcOrd="6" destOrd="0" presId="urn:microsoft.com/office/officeart/2005/8/layout/vProcess5"/>
    <dgm:cxn modelId="{FBC3C203-DF16-490E-9F7B-3D17C6DB478F}" type="presParOf" srcId="{28B2669E-5951-4705-BEE0-BC0CDC5ACE9C}" destId="{325831DF-11DA-4BDB-9678-55C1047980F5}" srcOrd="7" destOrd="0" presId="urn:microsoft.com/office/officeart/2005/8/layout/vProcess5"/>
    <dgm:cxn modelId="{2C534E12-18FC-4711-B1A3-713E0DC027C1}" type="presParOf" srcId="{28B2669E-5951-4705-BEE0-BC0CDC5ACE9C}" destId="{E350DBFB-DAB2-4CD1-AE9B-374EB14D224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3DF3EF-E830-4A35-9CEB-5FAB15CC4C19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255927-5273-4236-9D7A-C0346919527E}">
      <dgm:prSet/>
      <dgm:spPr/>
      <dgm:t>
        <a:bodyPr/>
        <a:lstStyle/>
        <a:p>
          <a:pPr rtl="0"/>
          <a:r>
            <a:rPr lang="en-US" dirty="0" smtClean="0"/>
            <a:t>Its prevalence varies with age, gender and race</a:t>
          </a:r>
          <a:endParaRPr lang="fa-IR" dirty="0"/>
        </a:p>
      </dgm:t>
    </dgm:pt>
    <dgm:pt modelId="{5B218813-804B-41EA-AF32-C9B11F57C8B1}" type="parTrans" cxnId="{BC72D73F-28BA-487D-9CAD-668557021D9C}">
      <dgm:prSet/>
      <dgm:spPr/>
      <dgm:t>
        <a:bodyPr/>
        <a:lstStyle/>
        <a:p>
          <a:endParaRPr lang="en-US"/>
        </a:p>
      </dgm:t>
    </dgm:pt>
    <dgm:pt modelId="{E3EA08A9-8023-4C72-A206-66DDD0DE75E0}" type="sibTrans" cxnId="{BC72D73F-28BA-487D-9CAD-668557021D9C}">
      <dgm:prSet/>
      <dgm:spPr/>
      <dgm:t>
        <a:bodyPr/>
        <a:lstStyle/>
        <a:p>
          <a:endParaRPr lang="en-US"/>
        </a:p>
      </dgm:t>
    </dgm:pt>
    <dgm:pt modelId="{CB4C24D3-588D-4EC3-9D83-7AF711F5BA8D}">
      <dgm:prSet/>
      <dgm:spPr/>
      <dgm:t>
        <a:bodyPr/>
        <a:lstStyle/>
        <a:p>
          <a:pPr rtl="0"/>
          <a:r>
            <a:rPr lang="en-US" dirty="0" smtClean="0"/>
            <a:t>After childhood decline with increasing age. It is more prevalent in females   than males, and 3-7 years- old age</a:t>
          </a:r>
          <a:endParaRPr lang="fa-IR" dirty="0"/>
        </a:p>
      </dgm:t>
    </dgm:pt>
    <dgm:pt modelId="{7C41E44F-D921-4078-84E3-5E20D48AE44C}" type="parTrans" cxnId="{94F04E7D-5F80-4471-9DF3-9813C5963904}">
      <dgm:prSet/>
      <dgm:spPr/>
      <dgm:t>
        <a:bodyPr/>
        <a:lstStyle/>
        <a:p>
          <a:endParaRPr lang="en-US"/>
        </a:p>
      </dgm:t>
    </dgm:pt>
    <dgm:pt modelId="{0A38A4EC-E61A-48EA-9109-3CB5B928F9CB}" type="sibTrans" cxnId="{94F04E7D-5F80-4471-9DF3-9813C5963904}">
      <dgm:prSet/>
      <dgm:spPr/>
      <dgm:t>
        <a:bodyPr/>
        <a:lstStyle/>
        <a:p>
          <a:endParaRPr lang="en-US"/>
        </a:p>
      </dgm:t>
    </dgm:pt>
    <dgm:pt modelId="{BF6E754E-AE45-40CD-954D-6EEBB06AD001}">
      <dgm:prSet/>
      <dgm:spPr/>
      <dgm:t>
        <a:bodyPr/>
        <a:lstStyle/>
        <a:p>
          <a:pPr rtl="0"/>
          <a:r>
            <a:rPr lang="en-US" dirty="0" smtClean="0"/>
            <a:t>Familial aggregation in JHS is significant</a:t>
          </a:r>
          <a:endParaRPr lang="fa-IR" dirty="0"/>
        </a:p>
      </dgm:t>
    </dgm:pt>
    <dgm:pt modelId="{AB588790-A0A7-4B9A-A500-CB5F433A4F98}" type="parTrans" cxnId="{69E9A084-CCF0-4ADA-B86C-EABA1C5927DD}">
      <dgm:prSet/>
      <dgm:spPr/>
      <dgm:t>
        <a:bodyPr/>
        <a:lstStyle/>
        <a:p>
          <a:endParaRPr lang="en-US"/>
        </a:p>
      </dgm:t>
    </dgm:pt>
    <dgm:pt modelId="{760E9101-8D04-4B02-85AB-8F999C957F67}" type="sibTrans" cxnId="{69E9A084-CCF0-4ADA-B86C-EABA1C5927DD}">
      <dgm:prSet/>
      <dgm:spPr/>
      <dgm:t>
        <a:bodyPr/>
        <a:lstStyle/>
        <a:p>
          <a:endParaRPr lang="en-US"/>
        </a:p>
      </dgm:t>
    </dgm:pt>
    <dgm:pt modelId="{5A96435D-4B01-486F-A9CD-6C3C496F9BD2}" type="pres">
      <dgm:prSet presAssocID="{9A3DF3EF-E830-4A35-9CEB-5FAB15CC4C1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38B90C-BD65-44AB-8A8D-3DC7C6E33593}" type="pres">
      <dgm:prSet presAssocID="{37255927-5273-4236-9D7A-C0346919527E}" presName="composite" presStyleCnt="0"/>
      <dgm:spPr/>
    </dgm:pt>
    <dgm:pt modelId="{0EEC9B4F-6EE1-467A-BD87-7C0BD38C2A24}" type="pres">
      <dgm:prSet presAssocID="{37255927-5273-4236-9D7A-C0346919527E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15E97D1-B588-48A4-8CED-F1799A8E0E50}" type="pres">
      <dgm:prSet presAssocID="{37255927-5273-4236-9D7A-C0346919527E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4B4911-B3F2-48D0-A506-0A23ED6D19CC}" type="pres">
      <dgm:prSet presAssocID="{E3EA08A9-8023-4C72-A206-66DDD0DE75E0}" presName="spacing" presStyleCnt="0"/>
      <dgm:spPr/>
    </dgm:pt>
    <dgm:pt modelId="{A13B7090-635D-484A-B1B7-70C23E6318BE}" type="pres">
      <dgm:prSet presAssocID="{CB4C24D3-588D-4EC3-9D83-7AF711F5BA8D}" presName="composite" presStyleCnt="0"/>
      <dgm:spPr/>
    </dgm:pt>
    <dgm:pt modelId="{D922AD95-7B90-47DF-A787-72657E1855DE}" type="pres">
      <dgm:prSet presAssocID="{CB4C24D3-588D-4EC3-9D83-7AF711F5BA8D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ED2E91CD-6E94-45B1-A2E2-D62EBDF43278}" type="pres">
      <dgm:prSet presAssocID="{CB4C24D3-588D-4EC3-9D83-7AF711F5BA8D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86B40-2EFA-4263-961E-288B37872825}" type="pres">
      <dgm:prSet presAssocID="{0A38A4EC-E61A-48EA-9109-3CB5B928F9CB}" presName="spacing" presStyleCnt="0"/>
      <dgm:spPr/>
    </dgm:pt>
    <dgm:pt modelId="{2F6D174A-3D59-420A-8995-3F0AD074115C}" type="pres">
      <dgm:prSet presAssocID="{BF6E754E-AE45-40CD-954D-6EEBB06AD001}" presName="composite" presStyleCnt="0"/>
      <dgm:spPr/>
    </dgm:pt>
    <dgm:pt modelId="{53FD6620-3B96-43A1-8343-249C7DF3A0E2}" type="pres">
      <dgm:prSet presAssocID="{BF6E754E-AE45-40CD-954D-6EEBB06AD001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575C128-BA53-4C9A-898E-2835B305F177}" type="pres">
      <dgm:prSet presAssocID="{BF6E754E-AE45-40CD-954D-6EEBB06AD001}" presName="txShp" presStyleLbl="node1" presStyleIdx="2" presStyleCnt="3" custLinFactNeighborX="956" custLinFactNeighborY="-1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F04E7D-5F80-4471-9DF3-9813C5963904}" srcId="{9A3DF3EF-E830-4A35-9CEB-5FAB15CC4C19}" destId="{CB4C24D3-588D-4EC3-9D83-7AF711F5BA8D}" srcOrd="1" destOrd="0" parTransId="{7C41E44F-D921-4078-84E3-5E20D48AE44C}" sibTransId="{0A38A4EC-E61A-48EA-9109-3CB5B928F9CB}"/>
    <dgm:cxn modelId="{BC72D73F-28BA-487D-9CAD-668557021D9C}" srcId="{9A3DF3EF-E830-4A35-9CEB-5FAB15CC4C19}" destId="{37255927-5273-4236-9D7A-C0346919527E}" srcOrd="0" destOrd="0" parTransId="{5B218813-804B-41EA-AF32-C9B11F57C8B1}" sibTransId="{E3EA08A9-8023-4C72-A206-66DDD0DE75E0}"/>
    <dgm:cxn modelId="{DEBACD49-91B4-4C48-BAE5-F88F59A4E881}" type="presOf" srcId="{CB4C24D3-588D-4EC3-9D83-7AF711F5BA8D}" destId="{ED2E91CD-6E94-45B1-A2E2-D62EBDF43278}" srcOrd="0" destOrd="0" presId="urn:microsoft.com/office/officeart/2005/8/layout/vList3#1"/>
    <dgm:cxn modelId="{573C0A61-BF7D-49B6-87B0-69EAB95A1805}" type="presOf" srcId="{9A3DF3EF-E830-4A35-9CEB-5FAB15CC4C19}" destId="{5A96435D-4B01-486F-A9CD-6C3C496F9BD2}" srcOrd="0" destOrd="0" presId="urn:microsoft.com/office/officeart/2005/8/layout/vList3#1"/>
    <dgm:cxn modelId="{D5BB1446-3452-4632-AF72-F59A25A6AB25}" type="presOf" srcId="{BF6E754E-AE45-40CD-954D-6EEBB06AD001}" destId="{3575C128-BA53-4C9A-898E-2835B305F177}" srcOrd="0" destOrd="0" presId="urn:microsoft.com/office/officeart/2005/8/layout/vList3#1"/>
    <dgm:cxn modelId="{E2FE0F7A-8F21-4D56-9D50-A4FCF30003B3}" type="presOf" srcId="{37255927-5273-4236-9D7A-C0346919527E}" destId="{D15E97D1-B588-48A4-8CED-F1799A8E0E50}" srcOrd="0" destOrd="0" presId="urn:microsoft.com/office/officeart/2005/8/layout/vList3#1"/>
    <dgm:cxn modelId="{69E9A084-CCF0-4ADA-B86C-EABA1C5927DD}" srcId="{9A3DF3EF-E830-4A35-9CEB-5FAB15CC4C19}" destId="{BF6E754E-AE45-40CD-954D-6EEBB06AD001}" srcOrd="2" destOrd="0" parTransId="{AB588790-A0A7-4B9A-A500-CB5F433A4F98}" sibTransId="{760E9101-8D04-4B02-85AB-8F999C957F67}"/>
    <dgm:cxn modelId="{D95F5503-B0E7-42BD-B0EF-F37622CF7400}" type="presParOf" srcId="{5A96435D-4B01-486F-A9CD-6C3C496F9BD2}" destId="{8838B90C-BD65-44AB-8A8D-3DC7C6E33593}" srcOrd="0" destOrd="0" presId="urn:microsoft.com/office/officeart/2005/8/layout/vList3#1"/>
    <dgm:cxn modelId="{D1E6A1F3-9E9C-455C-BD3E-2DCDD7D341EE}" type="presParOf" srcId="{8838B90C-BD65-44AB-8A8D-3DC7C6E33593}" destId="{0EEC9B4F-6EE1-467A-BD87-7C0BD38C2A24}" srcOrd="0" destOrd="0" presId="urn:microsoft.com/office/officeart/2005/8/layout/vList3#1"/>
    <dgm:cxn modelId="{22DA379A-0666-4017-AF4A-D8EE3094491D}" type="presParOf" srcId="{8838B90C-BD65-44AB-8A8D-3DC7C6E33593}" destId="{D15E97D1-B588-48A4-8CED-F1799A8E0E50}" srcOrd="1" destOrd="0" presId="urn:microsoft.com/office/officeart/2005/8/layout/vList3#1"/>
    <dgm:cxn modelId="{4B8DECB4-D202-45C9-8F2F-6A96C8284F8E}" type="presParOf" srcId="{5A96435D-4B01-486F-A9CD-6C3C496F9BD2}" destId="{634B4911-B3F2-48D0-A506-0A23ED6D19CC}" srcOrd="1" destOrd="0" presId="urn:microsoft.com/office/officeart/2005/8/layout/vList3#1"/>
    <dgm:cxn modelId="{F639C1B9-4ED8-4D1F-B8DA-C8AACAE195CF}" type="presParOf" srcId="{5A96435D-4B01-486F-A9CD-6C3C496F9BD2}" destId="{A13B7090-635D-484A-B1B7-70C23E6318BE}" srcOrd="2" destOrd="0" presId="urn:microsoft.com/office/officeart/2005/8/layout/vList3#1"/>
    <dgm:cxn modelId="{1D400EEF-FD1B-493D-840A-1141C0D7E1EB}" type="presParOf" srcId="{A13B7090-635D-484A-B1B7-70C23E6318BE}" destId="{D922AD95-7B90-47DF-A787-72657E1855DE}" srcOrd="0" destOrd="0" presId="urn:microsoft.com/office/officeart/2005/8/layout/vList3#1"/>
    <dgm:cxn modelId="{69160375-A4AB-43F6-B53E-F7589FAD2EB2}" type="presParOf" srcId="{A13B7090-635D-484A-B1B7-70C23E6318BE}" destId="{ED2E91CD-6E94-45B1-A2E2-D62EBDF43278}" srcOrd="1" destOrd="0" presId="urn:microsoft.com/office/officeart/2005/8/layout/vList3#1"/>
    <dgm:cxn modelId="{080B68D4-C9E4-4256-B8DE-81FE492F10E2}" type="presParOf" srcId="{5A96435D-4B01-486F-A9CD-6C3C496F9BD2}" destId="{53886B40-2EFA-4263-961E-288B37872825}" srcOrd="3" destOrd="0" presId="urn:microsoft.com/office/officeart/2005/8/layout/vList3#1"/>
    <dgm:cxn modelId="{12519A1E-787D-4445-AC06-FD94ACB2C11E}" type="presParOf" srcId="{5A96435D-4B01-486F-A9CD-6C3C496F9BD2}" destId="{2F6D174A-3D59-420A-8995-3F0AD074115C}" srcOrd="4" destOrd="0" presId="urn:microsoft.com/office/officeart/2005/8/layout/vList3#1"/>
    <dgm:cxn modelId="{FDBD20F7-D1D5-4E96-B6B5-CE6EFC7FE602}" type="presParOf" srcId="{2F6D174A-3D59-420A-8995-3F0AD074115C}" destId="{53FD6620-3B96-43A1-8343-249C7DF3A0E2}" srcOrd="0" destOrd="0" presId="urn:microsoft.com/office/officeart/2005/8/layout/vList3#1"/>
    <dgm:cxn modelId="{7ADDDCB7-997B-4163-B499-AC05C8132C17}" type="presParOf" srcId="{2F6D174A-3D59-420A-8995-3F0AD074115C}" destId="{3575C128-BA53-4C9A-898E-2835B305F177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08DFF9-0421-4850-8A88-47292772AD1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DF2CF2-EBEC-4AE3-A040-A75ADFFDE714}">
      <dgm:prSet/>
      <dgm:spPr/>
      <dgm:t>
        <a:bodyPr/>
        <a:lstStyle/>
        <a:p>
          <a:pPr rtl="0"/>
          <a:r>
            <a:rPr lang="en-US" dirty="0" smtClean="0"/>
            <a:t>The musculoskeletal symptoms may originate from joint, ligament, muscle, spine, and bone</a:t>
          </a:r>
          <a:endParaRPr lang="fa-IR" dirty="0"/>
        </a:p>
      </dgm:t>
    </dgm:pt>
    <dgm:pt modelId="{13D72EDC-9544-4D1F-975A-FF42FD11B948}" type="parTrans" cxnId="{A2D6D059-964A-4524-93E7-D228F0E3F5F6}">
      <dgm:prSet/>
      <dgm:spPr/>
      <dgm:t>
        <a:bodyPr/>
        <a:lstStyle/>
        <a:p>
          <a:endParaRPr lang="en-US"/>
        </a:p>
      </dgm:t>
    </dgm:pt>
    <dgm:pt modelId="{07B23C4F-2A06-4625-98C2-C0AAB5A7E5FB}" type="sibTrans" cxnId="{A2D6D059-964A-4524-93E7-D228F0E3F5F6}">
      <dgm:prSet/>
      <dgm:spPr/>
      <dgm:t>
        <a:bodyPr/>
        <a:lstStyle/>
        <a:p>
          <a:endParaRPr lang="en-US"/>
        </a:p>
      </dgm:t>
    </dgm:pt>
    <dgm:pt modelId="{C026AC36-1CAD-42FC-92FD-84CE037761C0}">
      <dgm:prSet/>
      <dgm:spPr/>
      <dgm:t>
        <a:bodyPr/>
        <a:lstStyle/>
        <a:p>
          <a:pPr rtl="0"/>
          <a:r>
            <a:rPr lang="en-US" dirty="0" smtClean="0"/>
            <a:t>The most common presenting complaint is pain </a:t>
          </a:r>
          <a:endParaRPr lang="fa-IR" dirty="0"/>
        </a:p>
      </dgm:t>
    </dgm:pt>
    <dgm:pt modelId="{42E2C286-E2F1-4DF6-BE31-63FFC2DCD171}" type="parTrans" cxnId="{D6B5A77B-F223-4844-9DD2-CF202ABBB3F8}">
      <dgm:prSet/>
      <dgm:spPr/>
      <dgm:t>
        <a:bodyPr/>
        <a:lstStyle/>
        <a:p>
          <a:endParaRPr lang="en-US"/>
        </a:p>
      </dgm:t>
    </dgm:pt>
    <dgm:pt modelId="{58FB7B73-746A-4520-92C7-CD3461CA60D9}" type="sibTrans" cxnId="{D6B5A77B-F223-4844-9DD2-CF202ABBB3F8}">
      <dgm:prSet/>
      <dgm:spPr/>
      <dgm:t>
        <a:bodyPr/>
        <a:lstStyle/>
        <a:p>
          <a:endParaRPr lang="en-US"/>
        </a:p>
      </dgm:t>
    </dgm:pt>
    <dgm:pt modelId="{1166E539-824A-469A-B602-810D29864201}">
      <dgm:prSet/>
      <dgm:spPr/>
      <dgm:t>
        <a:bodyPr/>
        <a:lstStyle/>
        <a:p>
          <a:pPr rtl="0"/>
          <a:r>
            <a:rPr lang="en-US" dirty="0" smtClean="0"/>
            <a:t>Although arthralgia is common and prominent, fatigue and anxiety are also common complaints.</a:t>
          </a:r>
          <a:endParaRPr lang="fa-IR" dirty="0"/>
        </a:p>
      </dgm:t>
    </dgm:pt>
    <dgm:pt modelId="{C665D26E-3049-4392-BECC-E5F00F9AD8E4}" type="parTrans" cxnId="{32EC4317-FE3F-4536-BF7B-BE4ABC574FE9}">
      <dgm:prSet/>
      <dgm:spPr/>
      <dgm:t>
        <a:bodyPr/>
        <a:lstStyle/>
        <a:p>
          <a:endParaRPr lang="en-US"/>
        </a:p>
      </dgm:t>
    </dgm:pt>
    <dgm:pt modelId="{C4EE6BA9-FCC2-4001-95BE-AB09AA49EFA1}" type="sibTrans" cxnId="{32EC4317-FE3F-4536-BF7B-BE4ABC574FE9}">
      <dgm:prSet/>
      <dgm:spPr/>
      <dgm:t>
        <a:bodyPr/>
        <a:lstStyle/>
        <a:p>
          <a:endParaRPr lang="en-US"/>
        </a:p>
      </dgm:t>
    </dgm:pt>
    <dgm:pt modelId="{D58F32A3-2DDB-4402-B4E3-56D93E17214B}" type="pres">
      <dgm:prSet presAssocID="{AB08DFF9-0421-4850-8A88-47292772AD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7FBBD3-6D5B-4DB4-B6D5-6A946BB8E0CB}" type="pres">
      <dgm:prSet presAssocID="{74DF2CF2-EBEC-4AE3-A040-A75ADFFDE71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FB1002-4991-44DB-B406-738F4D65AF5E}" type="pres">
      <dgm:prSet presAssocID="{07B23C4F-2A06-4625-98C2-C0AAB5A7E5FB}" presName="spacer" presStyleCnt="0"/>
      <dgm:spPr/>
    </dgm:pt>
    <dgm:pt modelId="{349CF3C3-C048-40EA-816E-162FAF92755A}" type="pres">
      <dgm:prSet presAssocID="{C026AC36-1CAD-42FC-92FD-84CE037761C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4A29A0-866B-4C92-943A-7E5E79BB30A1}" type="pres">
      <dgm:prSet presAssocID="{58FB7B73-746A-4520-92C7-CD3461CA60D9}" presName="spacer" presStyleCnt="0"/>
      <dgm:spPr/>
    </dgm:pt>
    <dgm:pt modelId="{F54E3037-12AB-4164-B705-5C0F811356A1}" type="pres">
      <dgm:prSet presAssocID="{1166E539-824A-469A-B602-810D2986420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B5A77B-F223-4844-9DD2-CF202ABBB3F8}" srcId="{AB08DFF9-0421-4850-8A88-47292772AD11}" destId="{C026AC36-1CAD-42FC-92FD-84CE037761C0}" srcOrd="1" destOrd="0" parTransId="{42E2C286-E2F1-4DF6-BE31-63FFC2DCD171}" sibTransId="{58FB7B73-746A-4520-92C7-CD3461CA60D9}"/>
    <dgm:cxn modelId="{32EC4317-FE3F-4536-BF7B-BE4ABC574FE9}" srcId="{AB08DFF9-0421-4850-8A88-47292772AD11}" destId="{1166E539-824A-469A-B602-810D29864201}" srcOrd="2" destOrd="0" parTransId="{C665D26E-3049-4392-BECC-E5F00F9AD8E4}" sibTransId="{C4EE6BA9-FCC2-4001-95BE-AB09AA49EFA1}"/>
    <dgm:cxn modelId="{0CE0B457-5173-439E-82ED-CEAD4D1E173C}" type="presOf" srcId="{1166E539-824A-469A-B602-810D29864201}" destId="{F54E3037-12AB-4164-B705-5C0F811356A1}" srcOrd="0" destOrd="0" presId="urn:microsoft.com/office/officeart/2005/8/layout/vList2"/>
    <dgm:cxn modelId="{A2D6D059-964A-4524-93E7-D228F0E3F5F6}" srcId="{AB08DFF9-0421-4850-8A88-47292772AD11}" destId="{74DF2CF2-EBEC-4AE3-A040-A75ADFFDE714}" srcOrd="0" destOrd="0" parTransId="{13D72EDC-9544-4D1F-975A-FF42FD11B948}" sibTransId="{07B23C4F-2A06-4625-98C2-C0AAB5A7E5FB}"/>
    <dgm:cxn modelId="{F1E515A8-BF67-41FF-A534-C915A1CFC33F}" type="presOf" srcId="{C026AC36-1CAD-42FC-92FD-84CE037761C0}" destId="{349CF3C3-C048-40EA-816E-162FAF92755A}" srcOrd="0" destOrd="0" presId="urn:microsoft.com/office/officeart/2005/8/layout/vList2"/>
    <dgm:cxn modelId="{6F1C1981-709A-4697-A852-FDBEA38E2957}" type="presOf" srcId="{AB08DFF9-0421-4850-8A88-47292772AD11}" destId="{D58F32A3-2DDB-4402-B4E3-56D93E17214B}" srcOrd="0" destOrd="0" presId="urn:microsoft.com/office/officeart/2005/8/layout/vList2"/>
    <dgm:cxn modelId="{ED591E55-3B7B-460F-81CC-5CFEFB9060ED}" type="presOf" srcId="{74DF2CF2-EBEC-4AE3-A040-A75ADFFDE714}" destId="{617FBBD3-6D5B-4DB4-B6D5-6A946BB8E0CB}" srcOrd="0" destOrd="0" presId="urn:microsoft.com/office/officeart/2005/8/layout/vList2"/>
    <dgm:cxn modelId="{354313EC-66BC-42A9-806D-A3D469BA7FA6}" type="presParOf" srcId="{D58F32A3-2DDB-4402-B4E3-56D93E17214B}" destId="{617FBBD3-6D5B-4DB4-B6D5-6A946BB8E0CB}" srcOrd="0" destOrd="0" presId="urn:microsoft.com/office/officeart/2005/8/layout/vList2"/>
    <dgm:cxn modelId="{6C9B210B-7C00-40D3-9D15-8B444F5C3525}" type="presParOf" srcId="{D58F32A3-2DDB-4402-B4E3-56D93E17214B}" destId="{00FB1002-4991-44DB-B406-738F4D65AF5E}" srcOrd="1" destOrd="0" presId="urn:microsoft.com/office/officeart/2005/8/layout/vList2"/>
    <dgm:cxn modelId="{7742742E-AACE-42CC-9AA7-6D113309F707}" type="presParOf" srcId="{D58F32A3-2DDB-4402-B4E3-56D93E17214B}" destId="{349CF3C3-C048-40EA-816E-162FAF92755A}" srcOrd="2" destOrd="0" presId="urn:microsoft.com/office/officeart/2005/8/layout/vList2"/>
    <dgm:cxn modelId="{B9BD74D3-5729-4F74-94DB-60A8B752A366}" type="presParOf" srcId="{D58F32A3-2DDB-4402-B4E3-56D93E17214B}" destId="{0D4A29A0-866B-4C92-943A-7E5E79BB30A1}" srcOrd="3" destOrd="0" presId="urn:microsoft.com/office/officeart/2005/8/layout/vList2"/>
    <dgm:cxn modelId="{3C7B3E12-C406-462A-A3B7-DCE8A0C36F4C}" type="presParOf" srcId="{D58F32A3-2DDB-4402-B4E3-56D93E17214B}" destId="{F54E3037-12AB-4164-B705-5C0F811356A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9F0C4A-351A-4CA8-803A-69B65388B197}" type="doc">
      <dgm:prSet loTypeId="urn:microsoft.com/office/officeart/2005/8/layout/vList4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1B199D-2B1F-4DF6-8E26-EEB3D4EB7EB1}">
      <dgm:prSet custT="1"/>
      <dgm:spPr/>
      <dgm:t>
        <a:bodyPr/>
        <a:lstStyle/>
        <a:p>
          <a:pPr rtl="0"/>
          <a:r>
            <a:rPr lang="en-US" sz="2000" dirty="0" smtClean="0"/>
            <a:t> myalgia, pain amplification, fibromyalgia, headache, impaired proprioceptive acuity</a:t>
          </a:r>
          <a:endParaRPr lang="fa-IR" sz="2000" dirty="0"/>
        </a:p>
      </dgm:t>
    </dgm:pt>
    <dgm:pt modelId="{2264B49B-B35F-4DD8-93DC-A31BE5B7D9CA}" type="parTrans" cxnId="{674C2EC2-094E-4904-BC03-69C6844F9140}">
      <dgm:prSet/>
      <dgm:spPr/>
      <dgm:t>
        <a:bodyPr/>
        <a:lstStyle/>
        <a:p>
          <a:endParaRPr lang="en-US"/>
        </a:p>
      </dgm:t>
    </dgm:pt>
    <dgm:pt modelId="{43367A7F-4C17-4F4D-88DB-17ED8C81A36D}" type="sibTrans" cxnId="{674C2EC2-094E-4904-BC03-69C6844F9140}">
      <dgm:prSet/>
      <dgm:spPr/>
      <dgm:t>
        <a:bodyPr/>
        <a:lstStyle/>
        <a:p>
          <a:endParaRPr lang="en-US"/>
        </a:p>
      </dgm:t>
    </dgm:pt>
    <dgm:pt modelId="{FE361A31-0EAC-4E57-849B-A0EBED6D3C01}">
      <dgm:prSet custT="1"/>
      <dgm:spPr/>
      <dgm:t>
        <a:bodyPr/>
        <a:lstStyle/>
        <a:p>
          <a:pPr rtl="0"/>
          <a:r>
            <a:rPr lang="en-US" sz="2000" dirty="0" smtClean="0"/>
            <a:t>Hip dysplasia, dislocation/subluxation</a:t>
          </a:r>
          <a:endParaRPr lang="fa-IR" sz="2000" dirty="0"/>
        </a:p>
      </dgm:t>
    </dgm:pt>
    <dgm:pt modelId="{5670CC04-37B9-4E41-8768-2A11CB66A486}" type="parTrans" cxnId="{069CA74C-6EBE-4C35-913C-609A0115E32A}">
      <dgm:prSet/>
      <dgm:spPr/>
      <dgm:t>
        <a:bodyPr/>
        <a:lstStyle/>
        <a:p>
          <a:endParaRPr lang="en-US"/>
        </a:p>
      </dgm:t>
    </dgm:pt>
    <dgm:pt modelId="{A2589FA7-50BE-475D-98EC-BA9D2BA6F588}" type="sibTrans" cxnId="{069CA74C-6EBE-4C35-913C-609A0115E32A}">
      <dgm:prSet/>
      <dgm:spPr/>
      <dgm:t>
        <a:bodyPr/>
        <a:lstStyle/>
        <a:p>
          <a:endParaRPr lang="en-US"/>
        </a:p>
      </dgm:t>
    </dgm:pt>
    <dgm:pt modelId="{F01BA3D0-CC8F-4E02-A802-14393FA8E9EC}">
      <dgm:prSet custT="1"/>
      <dgm:spPr/>
      <dgm:t>
        <a:bodyPr/>
        <a:lstStyle/>
        <a:p>
          <a:pPr rtl="0"/>
          <a:r>
            <a:rPr lang="en-US" sz="2000" dirty="0" smtClean="0"/>
            <a:t>late walking</a:t>
          </a:r>
          <a:endParaRPr lang="fa-IR" sz="2000" dirty="0"/>
        </a:p>
      </dgm:t>
    </dgm:pt>
    <dgm:pt modelId="{4E514137-8B1D-4FB5-9FC3-8170FCB331B6}" type="parTrans" cxnId="{150C3111-7FEC-4B7B-91D2-B898898572F9}">
      <dgm:prSet/>
      <dgm:spPr/>
      <dgm:t>
        <a:bodyPr/>
        <a:lstStyle/>
        <a:p>
          <a:endParaRPr lang="en-US"/>
        </a:p>
      </dgm:t>
    </dgm:pt>
    <dgm:pt modelId="{B89DCCC9-E64E-41D6-B9E6-2E3CA4FCB4B6}" type="sibTrans" cxnId="{150C3111-7FEC-4B7B-91D2-B898898572F9}">
      <dgm:prSet/>
      <dgm:spPr/>
      <dgm:t>
        <a:bodyPr/>
        <a:lstStyle/>
        <a:p>
          <a:endParaRPr lang="en-US"/>
        </a:p>
      </dgm:t>
    </dgm:pt>
    <dgm:pt modelId="{2685A161-6DCB-4DCE-B2DD-7032B1E47164}">
      <dgm:prSet custT="1"/>
      <dgm:spPr/>
      <dgm:t>
        <a:bodyPr/>
        <a:lstStyle/>
        <a:p>
          <a:pPr rtl="0"/>
          <a:r>
            <a:rPr lang="en-US" sz="2000" dirty="0" smtClean="0"/>
            <a:t>Tear of ligament/muscle/or meniscus</a:t>
          </a:r>
          <a:endParaRPr lang="fa-IR" sz="2000" dirty="0"/>
        </a:p>
      </dgm:t>
    </dgm:pt>
    <dgm:pt modelId="{D3B320A3-A427-4C69-A703-726581DED82B}" type="parTrans" cxnId="{BE19A3C7-B29B-4B59-A8D4-BB359866C9C6}">
      <dgm:prSet/>
      <dgm:spPr/>
      <dgm:t>
        <a:bodyPr/>
        <a:lstStyle/>
        <a:p>
          <a:endParaRPr lang="en-US"/>
        </a:p>
      </dgm:t>
    </dgm:pt>
    <dgm:pt modelId="{27EC5DB8-98E4-4274-8982-6741F464E4DB}" type="sibTrans" cxnId="{BE19A3C7-B29B-4B59-A8D4-BB359866C9C6}">
      <dgm:prSet/>
      <dgm:spPr/>
      <dgm:t>
        <a:bodyPr/>
        <a:lstStyle/>
        <a:p>
          <a:endParaRPr lang="en-US"/>
        </a:p>
      </dgm:t>
    </dgm:pt>
    <dgm:pt modelId="{A04C546B-3F5C-4B2A-A56E-F84F72514716}">
      <dgm:prSet custT="1"/>
      <dgm:spPr/>
      <dgm:t>
        <a:bodyPr/>
        <a:lstStyle/>
        <a:p>
          <a:pPr rtl="0"/>
          <a:r>
            <a:rPr lang="en-US" sz="2000" dirty="0" smtClean="0"/>
            <a:t>Synovitis , epicondylitis, tendonitis ,capsulitis, tenosynovitis , patellofemoral syndrome, bakers cyst</a:t>
          </a:r>
          <a:endParaRPr lang="fa-IR" sz="2000" dirty="0"/>
        </a:p>
      </dgm:t>
    </dgm:pt>
    <dgm:pt modelId="{5A9AABFC-70D8-4CCB-8D73-1EB1600CD6E9}" type="parTrans" cxnId="{562C4D3E-C23F-4419-9DB1-F986C37EBDD5}">
      <dgm:prSet/>
      <dgm:spPr/>
      <dgm:t>
        <a:bodyPr/>
        <a:lstStyle/>
        <a:p>
          <a:endParaRPr lang="en-US"/>
        </a:p>
      </dgm:t>
    </dgm:pt>
    <dgm:pt modelId="{2E87A7A8-6E6C-4D68-9D1E-97484258C610}" type="sibTrans" cxnId="{562C4D3E-C23F-4419-9DB1-F986C37EBDD5}">
      <dgm:prSet/>
      <dgm:spPr/>
      <dgm:t>
        <a:bodyPr/>
        <a:lstStyle/>
        <a:p>
          <a:endParaRPr lang="en-US"/>
        </a:p>
      </dgm:t>
    </dgm:pt>
    <dgm:pt modelId="{80CF428E-6EA8-49D9-99AC-B0A531486EDD}">
      <dgm:prSet custT="1"/>
      <dgm:spPr/>
      <dgm:t>
        <a:bodyPr/>
        <a:lstStyle/>
        <a:p>
          <a:pPr rtl="0"/>
          <a:r>
            <a:rPr lang="en-US" sz="1800" dirty="0" smtClean="0"/>
            <a:t>Osteoarthritis, loose-back syndrome, disc prolapse, pars defects of spine, spondylolysis/spondylolisthesis, spinal stenosis, sacroiliac joint instability, entrapment neuropathy</a:t>
          </a:r>
          <a:endParaRPr lang="fa-IR" sz="1800" dirty="0"/>
        </a:p>
      </dgm:t>
    </dgm:pt>
    <dgm:pt modelId="{1AAEDAA1-2829-4308-9F8F-20BBEACCA983}" type="parTrans" cxnId="{515695D3-37A0-4684-AF21-86619457A570}">
      <dgm:prSet/>
      <dgm:spPr/>
      <dgm:t>
        <a:bodyPr/>
        <a:lstStyle/>
        <a:p>
          <a:endParaRPr lang="en-US"/>
        </a:p>
      </dgm:t>
    </dgm:pt>
    <dgm:pt modelId="{E02E30EA-A1E9-46C4-A135-0BAAA511BC4B}" type="sibTrans" cxnId="{515695D3-37A0-4684-AF21-86619457A570}">
      <dgm:prSet/>
      <dgm:spPr/>
      <dgm:t>
        <a:bodyPr/>
        <a:lstStyle/>
        <a:p>
          <a:endParaRPr lang="en-US"/>
        </a:p>
      </dgm:t>
    </dgm:pt>
    <dgm:pt modelId="{96A3B8B4-46DD-4E47-B462-543DA3876555}" type="pres">
      <dgm:prSet presAssocID="{4F9F0C4A-351A-4CA8-803A-69B65388B19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8DDC9F-0ABE-4067-B8E1-0F922C708A76}" type="pres">
      <dgm:prSet presAssocID="{131B199D-2B1F-4DF6-8E26-EEB3D4EB7EB1}" presName="comp" presStyleCnt="0"/>
      <dgm:spPr/>
    </dgm:pt>
    <dgm:pt modelId="{BF7DA86F-2C89-4B9B-B4A4-4F38E32AA7C4}" type="pres">
      <dgm:prSet presAssocID="{131B199D-2B1F-4DF6-8E26-EEB3D4EB7EB1}" presName="box" presStyleLbl="node1" presStyleIdx="0" presStyleCnt="6" custLinFactNeighborY="3201"/>
      <dgm:spPr/>
      <dgm:t>
        <a:bodyPr/>
        <a:lstStyle/>
        <a:p>
          <a:endParaRPr lang="en-US"/>
        </a:p>
      </dgm:t>
    </dgm:pt>
    <dgm:pt modelId="{AD80A9D7-A87F-40A0-8202-32EBCA96CCA2}" type="pres">
      <dgm:prSet presAssocID="{131B199D-2B1F-4DF6-8E26-EEB3D4EB7EB1}" presName="img" presStyleLbl="fgImgPlace1" presStyleIdx="0" presStyleCnt="6" custScaleX="6273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20E34BF-26DF-4E44-AC74-3C310F6338B3}" type="pres">
      <dgm:prSet presAssocID="{131B199D-2B1F-4DF6-8E26-EEB3D4EB7EB1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7F37CC-2552-41EA-B5F3-5B48F225C289}" type="pres">
      <dgm:prSet presAssocID="{43367A7F-4C17-4F4D-88DB-17ED8C81A36D}" presName="spacer" presStyleCnt="0"/>
      <dgm:spPr/>
    </dgm:pt>
    <dgm:pt modelId="{CAD2C6CA-EF96-48A2-B535-51EBC80646CB}" type="pres">
      <dgm:prSet presAssocID="{FE361A31-0EAC-4E57-849B-A0EBED6D3C01}" presName="comp" presStyleCnt="0"/>
      <dgm:spPr/>
    </dgm:pt>
    <dgm:pt modelId="{FF38E44E-9642-4661-BB90-8A0E49A574EC}" type="pres">
      <dgm:prSet presAssocID="{FE361A31-0EAC-4E57-849B-A0EBED6D3C01}" presName="box" presStyleLbl="node1" presStyleIdx="1" presStyleCnt="6"/>
      <dgm:spPr/>
      <dgm:t>
        <a:bodyPr/>
        <a:lstStyle/>
        <a:p>
          <a:endParaRPr lang="en-US"/>
        </a:p>
      </dgm:t>
    </dgm:pt>
    <dgm:pt modelId="{AA639EE9-1158-4A8F-848F-049D5A2CE3D9}" type="pres">
      <dgm:prSet presAssocID="{FE361A31-0EAC-4E57-849B-A0EBED6D3C01}" presName="img" presStyleLbl="fgImgPlace1" presStyleIdx="1" presStyleCnt="6" custScaleX="7199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D145745-83B3-461A-952B-01F93F00782C}" type="pres">
      <dgm:prSet presAssocID="{FE361A31-0EAC-4E57-849B-A0EBED6D3C01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959513-7165-422A-A151-F0067E6F61AD}" type="pres">
      <dgm:prSet presAssocID="{A2589FA7-50BE-475D-98EC-BA9D2BA6F588}" presName="spacer" presStyleCnt="0"/>
      <dgm:spPr/>
    </dgm:pt>
    <dgm:pt modelId="{3F720963-F802-4F97-A294-61451B50E2F7}" type="pres">
      <dgm:prSet presAssocID="{F01BA3D0-CC8F-4E02-A802-14393FA8E9EC}" presName="comp" presStyleCnt="0"/>
      <dgm:spPr/>
    </dgm:pt>
    <dgm:pt modelId="{DBEE56B3-1D75-46FC-8FF7-CA739EC8BFE8}" type="pres">
      <dgm:prSet presAssocID="{F01BA3D0-CC8F-4E02-A802-14393FA8E9EC}" presName="box" presStyleLbl="node1" presStyleIdx="2" presStyleCnt="6"/>
      <dgm:spPr/>
      <dgm:t>
        <a:bodyPr/>
        <a:lstStyle/>
        <a:p>
          <a:endParaRPr lang="en-US"/>
        </a:p>
      </dgm:t>
    </dgm:pt>
    <dgm:pt modelId="{AC563173-5FF3-41AD-B64E-52BBE40302EE}" type="pres">
      <dgm:prSet presAssocID="{F01BA3D0-CC8F-4E02-A802-14393FA8E9EC}" presName="img" presStyleLbl="fgImgPlace1" presStyleIdx="2" presStyleCnt="6" custScaleX="71991"/>
      <dgm:spPr>
        <a:prstGeom prst="flowChartProcess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59487EA-FC7E-4B58-8F63-6CB4AB41587F}" type="pres">
      <dgm:prSet presAssocID="{F01BA3D0-CC8F-4E02-A802-14393FA8E9EC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9C0D34-DA02-4EBA-AD9C-61A414FAB021}" type="pres">
      <dgm:prSet presAssocID="{B89DCCC9-E64E-41D6-B9E6-2E3CA4FCB4B6}" presName="spacer" presStyleCnt="0"/>
      <dgm:spPr/>
    </dgm:pt>
    <dgm:pt modelId="{957DA6B2-5663-47E6-8EF1-704BD9414D35}" type="pres">
      <dgm:prSet presAssocID="{2685A161-6DCB-4DCE-B2DD-7032B1E47164}" presName="comp" presStyleCnt="0"/>
      <dgm:spPr/>
    </dgm:pt>
    <dgm:pt modelId="{54192530-265E-415E-827B-31EBF02AC9FA}" type="pres">
      <dgm:prSet presAssocID="{2685A161-6DCB-4DCE-B2DD-7032B1E47164}" presName="box" presStyleLbl="node1" presStyleIdx="3" presStyleCnt="6"/>
      <dgm:spPr/>
      <dgm:t>
        <a:bodyPr/>
        <a:lstStyle/>
        <a:p>
          <a:endParaRPr lang="en-US"/>
        </a:p>
      </dgm:t>
    </dgm:pt>
    <dgm:pt modelId="{87AD91E7-BEE7-415C-8E68-A0D7D7618B12}" type="pres">
      <dgm:prSet presAssocID="{2685A161-6DCB-4DCE-B2DD-7032B1E47164}" presName="img" presStyleLbl="fgImgPlace1" presStyleIdx="3" presStyleCnt="6" custScaleX="71991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14887702-CB41-4592-82E6-3AFE3BC6B20F}" type="pres">
      <dgm:prSet presAssocID="{2685A161-6DCB-4DCE-B2DD-7032B1E47164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5F8EB8-866D-41A3-A6EA-A6D028735971}" type="pres">
      <dgm:prSet presAssocID="{27EC5DB8-98E4-4274-8982-6741F464E4DB}" presName="spacer" presStyleCnt="0"/>
      <dgm:spPr/>
    </dgm:pt>
    <dgm:pt modelId="{436DA074-42FD-4EC0-BBD6-B934EF1FDEF5}" type="pres">
      <dgm:prSet presAssocID="{A04C546B-3F5C-4B2A-A56E-F84F72514716}" presName="comp" presStyleCnt="0"/>
      <dgm:spPr/>
    </dgm:pt>
    <dgm:pt modelId="{0D67C1B2-FF27-4F34-8C43-8848B6F9C1BB}" type="pres">
      <dgm:prSet presAssocID="{A04C546B-3F5C-4B2A-A56E-F84F72514716}" presName="box" presStyleLbl="node1" presStyleIdx="4" presStyleCnt="6"/>
      <dgm:spPr/>
      <dgm:t>
        <a:bodyPr/>
        <a:lstStyle/>
        <a:p>
          <a:endParaRPr lang="en-US"/>
        </a:p>
      </dgm:t>
    </dgm:pt>
    <dgm:pt modelId="{4909DD54-46A6-470E-8F3F-3653D13B29E5}" type="pres">
      <dgm:prSet presAssocID="{A04C546B-3F5C-4B2A-A56E-F84F72514716}" presName="img" presStyleLbl="fgImgPlace1" presStyleIdx="4" presStyleCnt="6" custScaleX="71991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D62F483-8E1C-4029-A11B-8FE92FE9F697}" type="pres">
      <dgm:prSet presAssocID="{A04C546B-3F5C-4B2A-A56E-F84F72514716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4DF2D0-1E28-4278-87C1-EF642FE8CDBC}" type="pres">
      <dgm:prSet presAssocID="{2E87A7A8-6E6C-4D68-9D1E-97484258C610}" presName="spacer" presStyleCnt="0"/>
      <dgm:spPr/>
    </dgm:pt>
    <dgm:pt modelId="{C4872A73-A0D8-4A9D-8C32-D6EE3971EB67}" type="pres">
      <dgm:prSet presAssocID="{80CF428E-6EA8-49D9-99AC-B0A531486EDD}" presName="comp" presStyleCnt="0"/>
      <dgm:spPr/>
    </dgm:pt>
    <dgm:pt modelId="{2EFCC542-6C63-47B4-8297-5B48875DC29E}" type="pres">
      <dgm:prSet presAssocID="{80CF428E-6EA8-49D9-99AC-B0A531486EDD}" presName="box" presStyleLbl="node1" presStyleIdx="5" presStyleCnt="6" custLinFactNeighborY="3799"/>
      <dgm:spPr/>
      <dgm:t>
        <a:bodyPr/>
        <a:lstStyle/>
        <a:p>
          <a:endParaRPr lang="en-US"/>
        </a:p>
      </dgm:t>
    </dgm:pt>
    <dgm:pt modelId="{83106E6C-D07A-4554-8754-5289ACAB38CA}" type="pres">
      <dgm:prSet presAssocID="{80CF428E-6EA8-49D9-99AC-B0A531486EDD}" presName="img" presStyleLbl="fgImgPlace1" presStyleIdx="5" presStyleCnt="6" custScaleX="76157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00F2944-B3D5-459A-95BA-88B7B00A6D3C}" type="pres">
      <dgm:prSet presAssocID="{80CF428E-6EA8-49D9-99AC-B0A531486EDD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5695D3-37A0-4684-AF21-86619457A570}" srcId="{4F9F0C4A-351A-4CA8-803A-69B65388B197}" destId="{80CF428E-6EA8-49D9-99AC-B0A531486EDD}" srcOrd="5" destOrd="0" parTransId="{1AAEDAA1-2829-4308-9F8F-20BBEACCA983}" sibTransId="{E02E30EA-A1E9-46C4-A135-0BAAA511BC4B}"/>
    <dgm:cxn modelId="{2E3309CF-ACA9-40E9-A1F3-8CF686E207F2}" type="presOf" srcId="{FE361A31-0EAC-4E57-849B-A0EBED6D3C01}" destId="{FD145745-83B3-461A-952B-01F93F00782C}" srcOrd="1" destOrd="0" presId="urn:microsoft.com/office/officeart/2005/8/layout/vList4#1"/>
    <dgm:cxn modelId="{27DBFCF1-0681-4238-831E-34DECE196D9D}" type="presOf" srcId="{131B199D-2B1F-4DF6-8E26-EEB3D4EB7EB1}" destId="{A20E34BF-26DF-4E44-AC74-3C310F6338B3}" srcOrd="1" destOrd="0" presId="urn:microsoft.com/office/officeart/2005/8/layout/vList4#1"/>
    <dgm:cxn modelId="{D1708BFC-B92A-4E19-9773-175782E706B8}" type="presOf" srcId="{F01BA3D0-CC8F-4E02-A802-14393FA8E9EC}" destId="{859487EA-FC7E-4B58-8F63-6CB4AB41587F}" srcOrd="1" destOrd="0" presId="urn:microsoft.com/office/officeart/2005/8/layout/vList4#1"/>
    <dgm:cxn modelId="{8634D7ED-0224-4E53-8E0F-FE88EC4612E0}" type="presOf" srcId="{FE361A31-0EAC-4E57-849B-A0EBED6D3C01}" destId="{FF38E44E-9642-4661-BB90-8A0E49A574EC}" srcOrd="0" destOrd="0" presId="urn:microsoft.com/office/officeart/2005/8/layout/vList4#1"/>
    <dgm:cxn modelId="{56FC33FF-5918-495B-9F5A-498BC864177F}" type="presOf" srcId="{A04C546B-3F5C-4B2A-A56E-F84F72514716}" destId="{DD62F483-8E1C-4029-A11B-8FE92FE9F697}" srcOrd="1" destOrd="0" presId="urn:microsoft.com/office/officeart/2005/8/layout/vList4#1"/>
    <dgm:cxn modelId="{E3DB8795-8281-46BA-AF50-D1897FE31549}" type="presOf" srcId="{A04C546B-3F5C-4B2A-A56E-F84F72514716}" destId="{0D67C1B2-FF27-4F34-8C43-8848B6F9C1BB}" srcOrd="0" destOrd="0" presId="urn:microsoft.com/office/officeart/2005/8/layout/vList4#1"/>
    <dgm:cxn modelId="{150C3111-7FEC-4B7B-91D2-B898898572F9}" srcId="{4F9F0C4A-351A-4CA8-803A-69B65388B197}" destId="{F01BA3D0-CC8F-4E02-A802-14393FA8E9EC}" srcOrd="2" destOrd="0" parTransId="{4E514137-8B1D-4FB5-9FC3-8170FCB331B6}" sibTransId="{B89DCCC9-E64E-41D6-B9E6-2E3CA4FCB4B6}"/>
    <dgm:cxn modelId="{98D5846A-03AC-4025-9D4A-81B63D4F68D1}" type="presOf" srcId="{4F9F0C4A-351A-4CA8-803A-69B65388B197}" destId="{96A3B8B4-46DD-4E47-B462-543DA3876555}" srcOrd="0" destOrd="0" presId="urn:microsoft.com/office/officeart/2005/8/layout/vList4#1"/>
    <dgm:cxn modelId="{562C4D3E-C23F-4419-9DB1-F986C37EBDD5}" srcId="{4F9F0C4A-351A-4CA8-803A-69B65388B197}" destId="{A04C546B-3F5C-4B2A-A56E-F84F72514716}" srcOrd="4" destOrd="0" parTransId="{5A9AABFC-70D8-4CCB-8D73-1EB1600CD6E9}" sibTransId="{2E87A7A8-6E6C-4D68-9D1E-97484258C610}"/>
    <dgm:cxn modelId="{9672F84F-04BD-4D00-9D49-4873C21DDC4B}" type="presOf" srcId="{2685A161-6DCB-4DCE-B2DD-7032B1E47164}" destId="{54192530-265E-415E-827B-31EBF02AC9FA}" srcOrd="0" destOrd="0" presId="urn:microsoft.com/office/officeart/2005/8/layout/vList4#1"/>
    <dgm:cxn modelId="{069CA74C-6EBE-4C35-913C-609A0115E32A}" srcId="{4F9F0C4A-351A-4CA8-803A-69B65388B197}" destId="{FE361A31-0EAC-4E57-849B-A0EBED6D3C01}" srcOrd="1" destOrd="0" parTransId="{5670CC04-37B9-4E41-8768-2A11CB66A486}" sibTransId="{A2589FA7-50BE-475D-98EC-BA9D2BA6F588}"/>
    <dgm:cxn modelId="{BE19A3C7-B29B-4B59-A8D4-BB359866C9C6}" srcId="{4F9F0C4A-351A-4CA8-803A-69B65388B197}" destId="{2685A161-6DCB-4DCE-B2DD-7032B1E47164}" srcOrd="3" destOrd="0" parTransId="{D3B320A3-A427-4C69-A703-726581DED82B}" sibTransId="{27EC5DB8-98E4-4274-8982-6741F464E4DB}"/>
    <dgm:cxn modelId="{EB58C302-FFD3-4C53-B112-969553B00228}" type="presOf" srcId="{131B199D-2B1F-4DF6-8E26-EEB3D4EB7EB1}" destId="{BF7DA86F-2C89-4B9B-B4A4-4F38E32AA7C4}" srcOrd="0" destOrd="0" presId="urn:microsoft.com/office/officeart/2005/8/layout/vList4#1"/>
    <dgm:cxn modelId="{DEA6D6D2-93B4-46B2-91F7-CD5218769FD2}" type="presOf" srcId="{80CF428E-6EA8-49D9-99AC-B0A531486EDD}" destId="{F00F2944-B3D5-459A-95BA-88B7B00A6D3C}" srcOrd="1" destOrd="0" presId="urn:microsoft.com/office/officeart/2005/8/layout/vList4#1"/>
    <dgm:cxn modelId="{674C2EC2-094E-4904-BC03-69C6844F9140}" srcId="{4F9F0C4A-351A-4CA8-803A-69B65388B197}" destId="{131B199D-2B1F-4DF6-8E26-EEB3D4EB7EB1}" srcOrd="0" destOrd="0" parTransId="{2264B49B-B35F-4DD8-93DC-A31BE5B7D9CA}" sibTransId="{43367A7F-4C17-4F4D-88DB-17ED8C81A36D}"/>
    <dgm:cxn modelId="{232216B8-A862-4CD6-93F5-B71547FE2792}" type="presOf" srcId="{2685A161-6DCB-4DCE-B2DD-7032B1E47164}" destId="{14887702-CB41-4592-82E6-3AFE3BC6B20F}" srcOrd="1" destOrd="0" presId="urn:microsoft.com/office/officeart/2005/8/layout/vList4#1"/>
    <dgm:cxn modelId="{7CFD0235-C17D-4FD8-8AC4-5F69B09A946B}" type="presOf" srcId="{80CF428E-6EA8-49D9-99AC-B0A531486EDD}" destId="{2EFCC542-6C63-47B4-8297-5B48875DC29E}" srcOrd="0" destOrd="0" presId="urn:microsoft.com/office/officeart/2005/8/layout/vList4#1"/>
    <dgm:cxn modelId="{C836522E-3F49-4814-9F35-A347CED65377}" type="presOf" srcId="{F01BA3D0-CC8F-4E02-A802-14393FA8E9EC}" destId="{DBEE56B3-1D75-46FC-8FF7-CA739EC8BFE8}" srcOrd="0" destOrd="0" presId="urn:microsoft.com/office/officeart/2005/8/layout/vList4#1"/>
    <dgm:cxn modelId="{D9A0CD7E-1FFD-4E19-9391-F151C346FF1A}" type="presParOf" srcId="{96A3B8B4-46DD-4E47-B462-543DA3876555}" destId="{5D8DDC9F-0ABE-4067-B8E1-0F922C708A76}" srcOrd="0" destOrd="0" presId="urn:microsoft.com/office/officeart/2005/8/layout/vList4#1"/>
    <dgm:cxn modelId="{60A5B78B-B064-4DB3-A119-CC8195A528F5}" type="presParOf" srcId="{5D8DDC9F-0ABE-4067-B8E1-0F922C708A76}" destId="{BF7DA86F-2C89-4B9B-B4A4-4F38E32AA7C4}" srcOrd="0" destOrd="0" presId="urn:microsoft.com/office/officeart/2005/8/layout/vList4#1"/>
    <dgm:cxn modelId="{9688D219-555F-4F02-8442-4B045CDA65C4}" type="presParOf" srcId="{5D8DDC9F-0ABE-4067-B8E1-0F922C708A76}" destId="{AD80A9D7-A87F-40A0-8202-32EBCA96CCA2}" srcOrd="1" destOrd="0" presId="urn:microsoft.com/office/officeart/2005/8/layout/vList4#1"/>
    <dgm:cxn modelId="{D273CDAF-F6FB-4E94-9211-AEFF46995F4E}" type="presParOf" srcId="{5D8DDC9F-0ABE-4067-B8E1-0F922C708A76}" destId="{A20E34BF-26DF-4E44-AC74-3C310F6338B3}" srcOrd="2" destOrd="0" presId="urn:microsoft.com/office/officeart/2005/8/layout/vList4#1"/>
    <dgm:cxn modelId="{E88F2BB8-2E41-4587-A4F2-E63578CAF845}" type="presParOf" srcId="{96A3B8B4-46DD-4E47-B462-543DA3876555}" destId="{937F37CC-2552-41EA-B5F3-5B48F225C289}" srcOrd="1" destOrd="0" presId="urn:microsoft.com/office/officeart/2005/8/layout/vList4#1"/>
    <dgm:cxn modelId="{6BF8F3ED-3821-4400-AA4E-A9B35D5190E3}" type="presParOf" srcId="{96A3B8B4-46DD-4E47-B462-543DA3876555}" destId="{CAD2C6CA-EF96-48A2-B535-51EBC80646CB}" srcOrd="2" destOrd="0" presId="urn:microsoft.com/office/officeart/2005/8/layout/vList4#1"/>
    <dgm:cxn modelId="{C477C070-582D-4651-AB3C-16D97DF19EEA}" type="presParOf" srcId="{CAD2C6CA-EF96-48A2-B535-51EBC80646CB}" destId="{FF38E44E-9642-4661-BB90-8A0E49A574EC}" srcOrd="0" destOrd="0" presId="urn:microsoft.com/office/officeart/2005/8/layout/vList4#1"/>
    <dgm:cxn modelId="{D9150519-EFAD-4C98-BC6E-E323231A2A44}" type="presParOf" srcId="{CAD2C6CA-EF96-48A2-B535-51EBC80646CB}" destId="{AA639EE9-1158-4A8F-848F-049D5A2CE3D9}" srcOrd="1" destOrd="0" presId="urn:microsoft.com/office/officeart/2005/8/layout/vList4#1"/>
    <dgm:cxn modelId="{ABEEB9C6-4C87-4F11-AF7D-5765BA00A41E}" type="presParOf" srcId="{CAD2C6CA-EF96-48A2-B535-51EBC80646CB}" destId="{FD145745-83B3-461A-952B-01F93F00782C}" srcOrd="2" destOrd="0" presId="urn:microsoft.com/office/officeart/2005/8/layout/vList4#1"/>
    <dgm:cxn modelId="{80F1DBA1-A45D-4995-8052-AC2144B42E9E}" type="presParOf" srcId="{96A3B8B4-46DD-4E47-B462-543DA3876555}" destId="{E6959513-7165-422A-A151-F0067E6F61AD}" srcOrd="3" destOrd="0" presId="urn:microsoft.com/office/officeart/2005/8/layout/vList4#1"/>
    <dgm:cxn modelId="{ED2C6693-E29F-4BEC-B00A-40477CC98C87}" type="presParOf" srcId="{96A3B8B4-46DD-4E47-B462-543DA3876555}" destId="{3F720963-F802-4F97-A294-61451B50E2F7}" srcOrd="4" destOrd="0" presId="urn:microsoft.com/office/officeart/2005/8/layout/vList4#1"/>
    <dgm:cxn modelId="{92DC2243-09B2-4F8F-AE59-6AEA47F9CAC2}" type="presParOf" srcId="{3F720963-F802-4F97-A294-61451B50E2F7}" destId="{DBEE56B3-1D75-46FC-8FF7-CA739EC8BFE8}" srcOrd="0" destOrd="0" presId="urn:microsoft.com/office/officeart/2005/8/layout/vList4#1"/>
    <dgm:cxn modelId="{6DACA88D-3879-4060-A304-7350777C2286}" type="presParOf" srcId="{3F720963-F802-4F97-A294-61451B50E2F7}" destId="{AC563173-5FF3-41AD-B64E-52BBE40302EE}" srcOrd="1" destOrd="0" presId="urn:microsoft.com/office/officeart/2005/8/layout/vList4#1"/>
    <dgm:cxn modelId="{5F78DF36-D259-4A5D-8EF0-AB5609FFBD64}" type="presParOf" srcId="{3F720963-F802-4F97-A294-61451B50E2F7}" destId="{859487EA-FC7E-4B58-8F63-6CB4AB41587F}" srcOrd="2" destOrd="0" presId="urn:microsoft.com/office/officeart/2005/8/layout/vList4#1"/>
    <dgm:cxn modelId="{C64BD813-D1A3-4851-BE57-328F025BF302}" type="presParOf" srcId="{96A3B8B4-46DD-4E47-B462-543DA3876555}" destId="{3F9C0D34-DA02-4EBA-AD9C-61A414FAB021}" srcOrd="5" destOrd="0" presId="urn:microsoft.com/office/officeart/2005/8/layout/vList4#1"/>
    <dgm:cxn modelId="{82813ECA-D7B7-454A-A46F-59E84DBBCBA7}" type="presParOf" srcId="{96A3B8B4-46DD-4E47-B462-543DA3876555}" destId="{957DA6B2-5663-47E6-8EF1-704BD9414D35}" srcOrd="6" destOrd="0" presId="urn:microsoft.com/office/officeart/2005/8/layout/vList4#1"/>
    <dgm:cxn modelId="{8518407F-F5DD-477D-9017-30E252FBB9E3}" type="presParOf" srcId="{957DA6B2-5663-47E6-8EF1-704BD9414D35}" destId="{54192530-265E-415E-827B-31EBF02AC9FA}" srcOrd="0" destOrd="0" presId="urn:microsoft.com/office/officeart/2005/8/layout/vList4#1"/>
    <dgm:cxn modelId="{8FBB42A3-24AC-4C19-A83D-7C5D1892A5AE}" type="presParOf" srcId="{957DA6B2-5663-47E6-8EF1-704BD9414D35}" destId="{87AD91E7-BEE7-415C-8E68-A0D7D7618B12}" srcOrd="1" destOrd="0" presId="urn:microsoft.com/office/officeart/2005/8/layout/vList4#1"/>
    <dgm:cxn modelId="{1764C61A-B9A2-4327-B068-AC0702BEA046}" type="presParOf" srcId="{957DA6B2-5663-47E6-8EF1-704BD9414D35}" destId="{14887702-CB41-4592-82E6-3AFE3BC6B20F}" srcOrd="2" destOrd="0" presId="urn:microsoft.com/office/officeart/2005/8/layout/vList4#1"/>
    <dgm:cxn modelId="{8EFF6A3B-DE79-4905-BE71-E873C9AE1426}" type="presParOf" srcId="{96A3B8B4-46DD-4E47-B462-543DA3876555}" destId="{A15F8EB8-866D-41A3-A6EA-A6D028735971}" srcOrd="7" destOrd="0" presId="urn:microsoft.com/office/officeart/2005/8/layout/vList4#1"/>
    <dgm:cxn modelId="{4D07BF74-9C13-4B29-88B2-D5EDB01F0ED1}" type="presParOf" srcId="{96A3B8B4-46DD-4E47-B462-543DA3876555}" destId="{436DA074-42FD-4EC0-BBD6-B934EF1FDEF5}" srcOrd="8" destOrd="0" presId="urn:microsoft.com/office/officeart/2005/8/layout/vList4#1"/>
    <dgm:cxn modelId="{6C5682BA-58E6-44A0-B402-D242BF267746}" type="presParOf" srcId="{436DA074-42FD-4EC0-BBD6-B934EF1FDEF5}" destId="{0D67C1B2-FF27-4F34-8C43-8848B6F9C1BB}" srcOrd="0" destOrd="0" presId="urn:microsoft.com/office/officeart/2005/8/layout/vList4#1"/>
    <dgm:cxn modelId="{89C6C4AC-27C4-422C-AAC8-1042DB5B3886}" type="presParOf" srcId="{436DA074-42FD-4EC0-BBD6-B934EF1FDEF5}" destId="{4909DD54-46A6-470E-8F3F-3653D13B29E5}" srcOrd="1" destOrd="0" presId="urn:microsoft.com/office/officeart/2005/8/layout/vList4#1"/>
    <dgm:cxn modelId="{3EE933CF-A767-4637-B294-9B201F4F213D}" type="presParOf" srcId="{436DA074-42FD-4EC0-BBD6-B934EF1FDEF5}" destId="{DD62F483-8E1C-4029-A11B-8FE92FE9F697}" srcOrd="2" destOrd="0" presId="urn:microsoft.com/office/officeart/2005/8/layout/vList4#1"/>
    <dgm:cxn modelId="{7888B200-4316-46C6-A9E0-3B0DBCE65D82}" type="presParOf" srcId="{96A3B8B4-46DD-4E47-B462-543DA3876555}" destId="{514DF2D0-1E28-4278-87C1-EF642FE8CDBC}" srcOrd="9" destOrd="0" presId="urn:microsoft.com/office/officeart/2005/8/layout/vList4#1"/>
    <dgm:cxn modelId="{59FE61ED-742A-4D2F-B653-614CB2419B4C}" type="presParOf" srcId="{96A3B8B4-46DD-4E47-B462-543DA3876555}" destId="{C4872A73-A0D8-4A9D-8C32-D6EE3971EB67}" srcOrd="10" destOrd="0" presId="urn:microsoft.com/office/officeart/2005/8/layout/vList4#1"/>
    <dgm:cxn modelId="{68B4CF78-9149-4632-8086-E132EC2E0184}" type="presParOf" srcId="{C4872A73-A0D8-4A9D-8C32-D6EE3971EB67}" destId="{2EFCC542-6C63-47B4-8297-5B48875DC29E}" srcOrd="0" destOrd="0" presId="urn:microsoft.com/office/officeart/2005/8/layout/vList4#1"/>
    <dgm:cxn modelId="{265500D6-F003-47BD-8FFB-B40954959050}" type="presParOf" srcId="{C4872A73-A0D8-4A9D-8C32-D6EE3971EB67}" destId="{83106E6C-D07A-4554-8754-5289ACAB38CA}" srcOrd="1" destOrd="0" presId="urn:microsoft.com/office/officeart/2005/8/layout/vList4#1"/>
    <dgm:cxn modelId="{D54C8897-334C-49E5-9F01-D7ED6B2B8E29}" type="presParOf" srcId="{C4872A73-A0D8-4A9D-8C32-D6EE3971EB67}" destId="{F00F2944-B3D5-459A-95BA-88B7B00A6D3C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EF3461-32DB-4377-B29A-B33FD977B706}" type="doc">
      <dgm:prSet loTypeId="urn:microsoft.com/office/officeart/2005/8/layout/vList3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E614DE-2E56-4E5A-B1E0-B7EB727E9801}">
      <dgm:prSet custT="1"/>
      <dgm:spPr/>
      <dgm:t>
        <a:bodyPr/>
        <a:lstStyle/>
        <a:p>
          <a:pPr rtl="0"/>
          <a:r>
            <a:rPr lang="en-US" sz="2800" dirty="0" smtClean="0">
              <a:latin typeface="Times New Roman" pitchFamily="18" charset="0"/>
              <a:cs typeface="Times New Roman" pitchFamily="18" charset="0"/>
            </a:rPr>
            <a:t>stretchy skin, thin scars</a:t>
          </a:r>
          <a:endParaRPr lang="fa-IR" sz="2800" dirty="0">
            <a:latin typeface="Times New Roman" pitchFamily="18" charset="0"/>
            <a:cs typeface="Times New Roman" pitchFamily="18" charset="0"/>
          </a:endParaRPr>
        </a:p>
      </dgm:t>
    </dgm:pt>
    <dgm:pt modelId="{F0344D68-8642-4983-83F4-8B93786C892B}" type="parTrans" cxnId="{A393E5A7-819E-4491-B1CA-FA0094A0FD58}">
      <dgm:prSet/>
      <dgm:spPr/>
      <dgm:t>
        <a:bodyPr/>
        <a:lstStyle/>
        <a:p>
          <a:endParaRPr lang="en-US"/>
        </a:p>
      </dgm:t>
    </dgm:pt>
    <dgm:pt modelId="{CB1553AA-AACA-4F50-9902-FDCAFDB03E3C}" type="sibTrans" cxnId="{A393E5A7-819E-4491-B1CA-FA0094A0FD58}">
      <dgm:prSet/>
      <dgm:spPr/>
      <dgm:t>
        <a:bodyPr/>
        <a:lstStyle/>
        <a:p>
          <a:endParaRPr lang="en-US"/>
        </a:p>
      </dgm:t>
    </dgm:pt>
    <dgm:pt modelId="{38B25DEB-4631-4DF1-9CD3-9CE056F1CBA8}">
      <dgm:prSet custT="1"/>
      <dgm:spPr/>
      <dgm:t>
        <a:bodyPr/>
        <a:lstStyle/>
        <a:p>
          <a:pPr rtl="0"/>
          <a:r>
            <a:rPr lang="en-US" sz="2800" dirty="0" smtClean="0">
              <a:latin typeface="Times New Roman" pitchFamily="18" charset="0"/>
              <a:cs typeface="Times New Roman" pitchFamily="18" charset="0"/>
            </a:rPr>
            <a:t>hernia, varicose veins</a:t>
          </a:r>
          <a:endParaRPr lang="fa-IR" sz="2800" dirty="0">
            <a:latin typeface="Times New Roman" pitchFamily="18" charset="0"/>
            <a:cs typeface="Times New Roman" pitchFamily="18" charset="0"/>
          </a:endParaRPr>
        </a:p>
      </dgm:t>
    </dgm:pt>
    <dgm:pt modelId="{A5245D81-58AA-4AFC-A94A-6668024C0A82}" type="parTrans" cxnId="{9A708A62-0293-48C1-BA39-9E0666608043}">
      <dgm:prSet/>
      <dgm:spPr/>
      <dgm:t>
        <a:bodyPr/>
        <a:lstStyle/>
        <a:p>
          <a:endParaRPr lang="en-US"/>
        </a:p>
      </dgm:t>
    </dgm:pt>
    <dgm:pt modelId="{0B081146-A4B9-4F7F-81A5-EDA43A176859}" type="sibTrans" cxnId="{9A708A62-0293-48C1-BA39-9E0666608043}">
      <dgm:prSet/>
      <dgm:spPr/>
      <dgm:t>
        <a:bodyPr/>
        <a:lstStyle/>
        <a:p>
          <a:endParaRPr lang="en-US"/>
        </a:p>
      </dgm:t>
    </dgm:pt>
    <dgm:pt modelId="{F8F49D63-1AF0-42EF-83E9-A8B534EED4FE}">
      <dgm:prSet custT="1"/>
      <dgm:spPr/>
      <dgm:t>
        <a:bodyPr/>
        <a:lstStyle/>
        <a:p>
          <a:pPr rtl="0"/>
          <a:r>
            <a:rPr lang="en-US" sz="2800" dirty="0" smtClean="0">
              <a:latin typeface="Times New Roman" pitchFamily="18" charset="0"/>
              <a:cs typeface="Times New Roman" pitchFamily="18" charset="0"/>
            </a:rPr>
            <a:t>fractures, low bone density</a:t>
          </a:r>
          <a:endParaRPr lang="fa-IR" sz="2800" dirty="0">
            <a:latin typeface="Times New Roman" pitchFamily="18" charset="0"/>
            <a:cs typeface="Times New Roman" pitchFamily="18" charset="0"/>
          </a:endParaRPr>
        </a:p>
      </dgm:t>
    </dgm:pt>
    <dgm:pt modelId="{C44D9267-495E-4127-BF52-DC4BD9495A35}" type="parTrans" cxnId="{1A4C53C7-2588-441C-B22A-6811A6B9F2F6}">
      <dgm:prSet/>
      <dgm:spPr/>
      <dgm:t>
        <a:bodyPr/>
        <a:lstStyle/>
        <a:p>
          <a:endParaRPr lang="en-US"/>
        </a:p>
      </dgm:t>
    </dgm:pt>
    <dgm:pt modelId="{395EF0A2-DCAF-49D7-99B1-63F212D36E86}" type="sibTrans" cxnId="{1A4C53C7-2588-441C-B22A-6811A6B9F2F6}">
      <dgm:prSet/>
      <dgm:spPr/>
      <dgm:t>
        <a:bodyPr/>
        <a:lstStyle/>
        <a:p>
          <a:endParaRPr lang="en-US"/>
        </a:p>
      </dgm:t>
    </dgm:pt>
    <dgm:pt modelId="{EDD6B8EE-7754-42FD-BF3A-AF6243C0E0DC}">
      <dgm:prSet custT="1"/>
      <dgm:spPr/>
      <dgm:t>
        <a:bodyPr/>
        <a:lstStyle/>
        <a:p>
          <a:pPr rtl="0"/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mitral valve prolapse (MVP), attention deficit hyperactivity disorder( ADHD)</a:t>
          </a:r>
          <a:endParaRPr lang="fa-IR" sz="2000" dirty="0">
            <a:latin typeface="Times New Roman" pitchFamily="18" charset="0"/>
            <a:cs typeface="Times New Roman" pitchFamily="18" charset="0"/>
          </a:endParaRPr>
        </a:p>
      </dgm:t>
    </dgm:pt>
    <dgm:pt modelId="{CE37E78F-4844-49F9-BA15-EE228B349A9B}" type="parTrans" cxnId="{CBD11BA3-A343-464F-BF21-9A5088D5478E}">
      <dgm:prSet/>
      <dgm:spPr/>
      <dgm:t>
        <a:bodyPr/>
        <a:lstStyle/>
        <a:p>
          <a:endParaRPr lang="en-US"/>
        </a:p>
      </dgm:t>
    </dgm:pt>
    <dgm:pt modelId="{93A06826-0641-4476-BCBE-3B3F443A59C7}" type="sibTrans" cxnId="{CBD11BA3-A343-464F-BF21-9A5088D5478E}">
      <dgm:prSet/>
      <dgm:spPr/>
      <dgm:t>
        <a:bodyPr/>
        <a:lstStyle/>
        <a:p>
          <a:endParaRPr lang="en-US"/>
        </a:p>
      </dgm:t>
    </dgm:pt>
    <dgm:pt modelId="{C0F92593-72A2-4664-BDBE-8C5BFDA94119}">
      <dgm:prSet/>
      <dgm:spPr/>
      <dgm:t>
        <a:bodyPr/>
        <a:lstStyle/>
        <a:p>
          <a:pPr rtl="0"/>
          <a:r>
            <a:rPr lang="en-US" dirty="0" err="1" smtClean="0"/>
            <a:t>Vesicourethral</a:t>
          </a:r>
          <a:r>
            <a:rPr lang="en-US" dirty="0" smtClean="0"/>
            <a:t> reflux(VUR)  and recurrent UTI</a:t>
          </a:r>
          <a:endParaRPr lang="fa-IR" dirty="0"/>
        </a:p>
      </dgm:t>
    </dgm:pt>
    <dgm:pt modelId="{81309FA6-099E-4C30-B29E-25256BBD0896}" type="parTrans" cxnId="{7A26A1C7-302E-453A-BC6C-6D904F110600}">
      <dgm:prSet/>
      <dgm:spPr/>
      <dgm:t>
        <a:bodyPr/>
        <a:lstStyle/>
        <a:p>
          <a:endParaRPr lang="en-US"/>
        </a:p>
      </dgm:t>
    </dgm:pt>
    <dgm:pt modelId="{6700CD88-1D89-44BB-BED1-4032212B1D80}" type="sibTrans" cxnId="{7A26A1C7-302E-453A-BC6C-6D904F110600}">
      <dgm:prSet/>
      <dgm:spPr/>
      <dgm:t>
        <a:bodyPr/>
        <a:lstStyle/>
        <a:p>
          <a:endParaRPr lang="en-US"/>
        </a:p>
      </dgm:t>
    </dgm:pt>
    <dgm:pt modelId="{055B017A-A5B6-44C7-8D7F-9343A5B0DB0A}">
      <dgm:prSet custT="1"/>
      <dgm:spPr/>
      <dgm:t>
        <a:bodyPr/>
        <a:lstStyle/>
        <a:p>
          <a:pPr rtl="0"/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Pes planus </a:t>
          </a:r>
          <a:endParaRPr lang="fa-IR" sz="2400" dirty="0">
            <a:latin typeface="Times New Roman" pitchFamily="18" charset="0"/>
            <a:cs typeface="Times New Roman" pitchFamily="18" charset="0"/>
          </a:endParaRPr>
        </a:p>
      </dgm:t>
    </dgm:pt>
    <dgm:pt modelId="{3B612326-37F0-4F5C-8C6E-A7B7F5383D7D}" type="parTrans" cxnId="{33A22E05-7CE2-407A-80D0-CEA55D8BD59C}">
      <dgm:prSet/>
      <dgm:spPr/>
      <dgm:t>
        <a:bodyPr/>
        <a:lstStyle/>
        <a:p>
          <a:endParaRPr lang="en-US"/>
        </a:p>
      </dgm:t>
    </dgm:pt>
    <dgm:pt modelId="{24BB89F8-41B4-407D-85A6-E35BD49E990B}" type="sibTrans" cxnId="{33A22E05-7CE2-407A-80D0-CEA55D8BD59C}">
      <dgm:prSet/>
      <dgm:spPr/>
      <dgm:t>
        <a:bodyPr/>
        <a:lstStyle/>
        <a:p>
          <a:endParaRPr lang="en-US"/>
        </a:p>
      </dgm:t>
    </dgm:pt>
    <dgm:pt modelId="{20D28234-1E74-4891-A020-26887B93A109}">
      <dgm:prSet/>
      <dgm:spPr/>
      <dgm:t>
        <a:bodyPr/>
        <a:lstStyle/>
        <a:p>
          <a:endParaRPr lang="en-US" dirty="0"/>
        </a:p>
      </dgm:t>
    </dgm:pt>
    <dgm:pt modelId="{70A0877A-DEEB-4570-B3AC-4E58430C34E0}" type="parTrans" cxnId="{65267A93-8CE2-4881-9361-9F8171CB13FC}">
      <dgm:prSet/>
      <dgm:spPr/>
      <dgm:t>
        <a:bodyPr/>
        <a:lstStyle/>
        <a:p>
          <a:endParaRPr lang="en-US"/>
        </a:p>
      </dgm:t>
    </dgm:pt>
    <dgm:pt modelId="{114E6743-8D1B-461C-B3E5-B5F92958E630}" type="sibTrans" cxnId="{65267A93-8CE2-4881-9361-9F8171CB13FC}">
      <dgm:prSet/>
      <dgm:spPr/>
      <dgm:t>
        <a:bodyPr/>
        <a:lstStyle/>
        <a:p>
          <a:endParaRPr lang="en-US"/>
        </a:p>
      </dgm:t>
    </dgm:pt>
    <dgm:pt modelId="{D50501D7-DDB3-4D2E-A11B-5BE4921ED04C}" type="pres">
      <dgm:prSet presAssocID="{84EF3461-32DB-4377-B29A-B33FD977B70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A173CA-43F7-4AE4-9650-400D95976833}" type="pres">
      <dgm:prSet presAssocID="{60E614DE-2E56-4E5A-B1E0-B7EB727E9801}" presName="composite" presStyleCnt="0"/>
      <dgm:spPr/>
    </dgm:pt>
    <dgm:pt modelId="{707F77EA-1730-496F-A360-FCF684075190}" type="pres">
      <dgm:prSet presAssocID="{60E614DE-2E56-4E5A-B1E0-B7EB727E9801}" presName="imgShp" presStyleLbl="fgImgPlace1" presStyleIdx="0" presStyleCnt="7" custScaleX="133336" custScaleY="13333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AEF2233-E9F1-4638-B1F4-F1C45E853BCB}" type="pres">
      <dgm:prSet presAssocID="{60E614DE-2E56-4E5A-B1E0-B7EB727E9801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E3183-72E4-4115-9C90-9E741D64DF1E}" type="pres">
      <dgm:prSet presAssocID="{CB1553AA-AACA-4F50-9902-FDCAFDB03E3C}" presName="spacing" presStyleCnt="0"/>
      <dgm:spPr/>
    </dgm:pt>
    <dgm:pt modelId="{0FAC904A-3C6C-4790-BEC1-AAF4826270B4}" type="pres">
      <dgm:prSet presAssocID="{38B25DEB-4631-4DF1-9CD3-9CE056F1CBA8}" presName="composite" presStyleCnt="0"/>
      <dgm:spPr/>
    </dgm:pt>
    <dgm:pt modelId="{464EDE18-4A89-47D2-8F0B-0F6D04404E22}" type="pres">
      <dgm:prSet presAssocID="{38B25DEB-4631-4DF1-9CD3-9CE056F1CBA8}" presName="imgShp" presStyleLbl="fgImgPlace1" presStyleIdx="1" presStyleCnt="7" custScaleX="133336" custScaleY="12184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1E8A196-A3EC-4067-B087-05113282CAB0}" type="pres">
      <dgm:prSet presAssocID="{38B25DEB-4631-4DF1-9CD3-9CE056F1CBA8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544A1B-EF6D-4E7E-ABA0-55CDF1C23124}" type="pres">
      <dgm:prSet presAssocID="{0B081146-A4B9-4F7F-81A5-EDA43A176859}" presName="spacing" presStyleCnt="0"/>
      <dgm:spPr/>
    </dgm:pt>
    <dgm:pt modelId="{009A53D4-48DF-4C0D-9B85-8376037AE312}" type="pres">
      <dgm:prSet presAssocID="{F8F49D63-1AF0-42EF-83E9-A8B534EED4FE}" presName="composite" presStyleCnt="0"/>
      <dgm:spPr/>
    </dgm:pt>
    <dgm:pt modelId="{1AD43B41-DB83-47CF-AC75-430E0931F85E}" type="pres">
      <dgm:prSet presAssocID="{F8F49D63-1AF0-42EF-83E9-A8B534EED4FE}" presName="imgShp" presStyleLbl="fgImgPlace1" presStyleIdx="2" presStyleCnt="7" custScaleX="137072" custScaleY="12579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9DE12C7-552C-44DC-9D23-50BF3B7B53A4}" type="pres">
      <dgm:prSet presAssocID="{F8F49D63-1AF0-42EF-83E9-A8B534EED4FE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61E0C0-5C1B-4FE9-B09C-63189854E11F}" type="pres">
      <dgm:prSet presAssocID="{395EF0A2-DCAF-49D7-99B1-63F212D36E86}" presName="spacing" presStyleCnt="0"/>
      <dgm:spPr/>
    </dgm:pt>
    <dgm:pt modelId="{3D67F947-E711-481F-9600-04AC7F5A67C2}" type="pres">
      <dgm:prSet presAssocID="{EDD6B8EE-7754-42FD-BF3A-AF6243C0E0DC}" presName="composite" presStyleCnt="0"/>
      <dgm:spPr/>
    </dgm:pt>
    <dgm:pt modelId="{C32D34EF-B4BB-44AF-8311-6D51E0723EF4}" type="pres">
      <dgm:prSet presAssocID="{EDD6B8EE-7754-42FD-BF3A-AF6243C0E0DC}" presName="imgShp" presStyleLbl="fgImgPlace1" presStyleIdx="3" presStyleCnt="7" custScaleX="141515" custScaleY="13031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119DF875-EB53-44E1-937A-572BC22A9EF0}" type="pres">
      <dgm:prSet presAssocID="{EDD6B8EE-7754-42FD-BF3A-AF6243C0E0DC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99F9F3-746D-4AF8-B7E3-810EF93B2C4E}" type="pres">
      <dgm:prSet presAssocID="{93A06826-0641-4476-BCBE-3B3F443A59C7}" presName="spacing" presStyleCnt="0"/>
      <dgm:spPr/>
    </dgm:pt>
    <dgm:pt modelId="{573549EC-8FE7-4F60-B5D3-66A3854248A7}" type="pres">
      <dgm:prSet presAssocID="{C0F92593-72A2-4664-BDBE-8C5BFDA94119}" presName="composite" presStyleCnt="0"/>
      <dgm:spPr/>
    </dgm:pt>
    <dgm:pt modelId="{5AC6B6EB-5D98-42B1-B973-9DC80F4C3666}" type="pres">
      <dgm:prSet presAssocID="{C0F92593-72A2-4664-BDBE-8C5BFDA94119}" presName="imgShp" presStyleLbl="fgImgPlace1" presStyleIdx="4" presStyleCnt="7" custScaleX="146605" custScaleY="135854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FBD03B6-4242-486D-B1FE-83863455C4C7}" type="pres">
      <dgm:prSet presAssocID="{C0F92593-72A2-4664-BDBE-8C5BFDA94119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9A3242-37DA-4AFF-8A3C-1B28FA00EE97}" type="pres">
      <dgm:prSet presAssocID="{6700CD88-1D89-44BB-BED1-4032212B1D80}" presName="spacing" presStyleCnt="0"/>
      <dgm:spPr/>
    </dgm:pt>
    <dgm:pt modelId="{1583AF80-8FF3-4AA9-9E4A-D9EA5CC517B2}" type="pres">
      <dgm:prSet presAssocID="{055B017A-A5B6-44C7-8D7F-9343A5B0DB0A}" presName="composite" presStyleCnt="0"/>
      <dgm:spPr/>
    </dgm:pt>
    <dgm:pt modelId="{50807E71-7CED-4ABC-B236-8DDE68F410A2}" type="pres">
      <dgm:prSet presAssocID="{055B017A-A5B6-44C7-8D7F-9343A5B0DB0A}" presName="imgShp" presStyleLbl="fgImgPlace1" presStyleIdx="5" presStyleCnt="7" custScaleX="152836" custScaleY="14225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20967A6-8329-4B4F-B137-D0A506680079}" type="pres">
      <dgm:prSet presAssocID="{055B017A-A5B6-44C7-8D7F-9343A5B0DB0A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639E1-619D-4E6E-8C83-89BF3B46F5EF}" type="pres">
      <dgm:prSet presAssocID="{24BB89F8-41B4-407D-85A6-E35BD49E990B}" presName="spacing" presStyleCnt="0"/>
      <dgm:spPr/>
    </dgm:pt>
    <dgm:pt modelId="{4E48082D-CB59-43E3-BD87-0F91C751CE54}" type="pres">
      <dgm:prSet presAssocID="{20D28234-1E74-4891-A020-26887B93A109}" presName="composite" presStyleCnt="0"/>
      <dgm:spPr/>
    </dgm:pt>
    <dgm:pt modelId="{13BE8E2D-0E61-425D-8C7F-3706EBF1E81C}" type="pres">
      <dgm:prSet presAssocID="{20D28234-1E74-4891-A020-26887B93A109}" presName="imgShp" presStyleLbl="fgImgPlace1" presStyleIdx="6" presStyleCnt="7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6EF8EE1-367D-4B45-8A6B-56B5327F239B}" type="pres">
      <dgm:prSet presAssocID="{20D28234-1E74-4891-A020-26887B93A109}" presName="txShp" presStyleLbl="node1" presStyleIdx="6" presStyleCnt="7" custLinFactNeighborX="2216" custLinFactNeighborY="2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93E5A7-819E-4491-B1CA-FA0094A0FD58}" srcId="{84EF3461-32DB-4377-B29A-B33FD977B706}" destId="{60E614DE-2E56-4E5A-B1E0-B7EB727E9801}" srcOrd="0" destOrd="0" parTransId="{F0344D68-8642-4983-83F4-8B93786C892B}" sibTransId="{CB1553AA-AACA-4F50-9902-FDCAFDB03E3C}"/>
    <dgm:cxn modelId="{3CFEBE6F-E4F9-4A4A-BBA8-B362FA10267F}" type="presOf" srcId="{20D28234-1E74-4891-A020-26887B93A109}" destId="{66EF8EE1-367D-4B45-8A6B-56B5327F239B}" srcOrd="0" destOrd="0" presId="urn:microsoft.com/office/officeart/2005/8/layout/vList3#2"/>
    <dgm:cxn modelId="{1A4C53C7-2588-441C-B22A-6811A6B9F2F6}" srcId="{84EF3461-32DB-4377-B29A-B33FD977B706}" destId="{F8F49D63-1AF0-42EF-83E9-A8B534EED4FE}" srcOrd="2" destOrd="0" parTransId="{C44D9267-495E-4127-BF52-DC4BD9495A35}" sibTransId="{395EF0A2-DCAF-49D7-99B1-63F212D36E86}"/>
    <dgm:cxn modelId="{24285747-B28D-4D8A-81AB-89262E87DEB0}" type="presOf" srcId="{60E614DE-2E56-4E5A-B1E0-B7EB727E9801}" destId="{7AEF2233-E9F1-4638-B1F4-F1C45E853BCB}" srcOrd="0" destOrd="0" presId="urn:microsoft.com/office/officeart/2005/8/layout/vList3#2"/>
    <dgm:cxn modelId="{7A26A1C7-302E-453A-BC6C-6D904F110600}" srcId="{84EF3461-32DB-4377-B29A-B33FD977B706}" destId="{C0F92593-72A2-4664-BDBE-8C5BFDA94119}" srcOrd="4" destOrd="0" parTransId="{81309FA6-099E-4C30-B29E-25256BBD0896}" sibTransId="{6700CD88-1D89-44BB-BED1-4032212B1D80}"/>
    <dgm:cxn modelId="{33A22E05-7CE2-407A-80D0-CEA55D8BD59C}" srcId="{84EF3461-32DB-4377-B29A-B33FD977B706}" destId="{055B017A-A5B6-44C7-8D7F-9343A5B0DB0A}" srcOrd="5" destOrd="0" parTransId="{3B612326-37F0-4F5C-8C6E-A7B7F5383D7D}" sibTransId="{24BB89F8-41B4-407D-85A6-E35BD49E990B}"/>
    <dgm:cxn modelId="{05CDFBB0-A8A4-4817-A4EA-47AE36C669A7}" type="presOf" srcId="{055B017A-A5B6-44C7-8D7F-9343A5B0DB0A}" destId="{C20967A6-8329-4B4F-B137-D0A506680079}" srcOrd="0" destOrd="0" presId="urn:microsoft.com/office/officeart/2005/8/layout/vList3#2"/>
    <dgm:cxn modelId="{7B6B20DB-B76A-47C4-B015-62C1817E261D}" type="presOf" srcId="{F8F49D63-1AF0-42EF-83E9-A8B534EED4FE}" destId="{A9DE12C7-552C-44DC-9D23-50BF3B7B53A4}" srcOrd="0" destOrd="0" presId="urn:microsoft.com/office/officeart/2005/8/layout/vList3#2"/>
    <dgm:cxn modelId="{CBD11BA3-A343-464F-BF21-9A5088D5478E}" srcId="{84EF3461-32DB-4377-B29A-B33FD977B706}" destId="{EDD6B8EE-7754-42FD-BF3A-AF6243C0E0DC}" srcOrd="3" destOrd="0" parTransId="{CE37E78F-4844-49F9-BA15-EE228B349A9B}" sibTransId="{93A06826-0641-4476-BCBE-3B3F443A59C7}"/>
    <dgm:cxn modelId="{E18440EC-A360-4E35-A450-04F81342B6A4}" type="presOf" srcId="{EDD6B8EE-7754-42FD-BF3A-AF6243C0E0DC}" destId="{119DF875-EB53-44E1-937A-572BC22A9EF0}" srcOrd="0" destOrd="0" presId="urn:microsoft.com/office/officeart/2005/8/layout/vList3#2"/>
    <dgm:cxn modelId="{24DDDDA9-80AF-45A7-AE4C-5751E7C24A4A}" type="presOf" srcId="{38B25DEB-4631-4DF1-9CD3-9CE056F1CBA8}" destId="{F1E8A196-A3EC-4067-B087-05113282CAB0}" srcOrd="0" destOrd="0" presId="urn:microsoft.com/office/officeart/2005/8/layout/vList3#2"/>
    <dgm:cxn modelId="{48EBCC38-6D92-4E25-B0DB-532B68B3A3AB}" type="presOf" srcId="{84EF3461-32DB-4377-B29A-B33FD977B706}" destId="{D50501D7-DDB3-4D2E-A11B-5BE4921ED04C}" srcOrd="0" destOrd="0" presId="urn:microsoft.com/office/officeart/2005/8/layout/vList3#2"/>
    <dgm:cxn modelId="{0B9314B5-6061-4821-BF8B-3B4A851DBF9F}" type="presOf" srcId="{C0F92593-72A2-4664-BDBE-8C5BFDA94119}" destId="{AFBD03B6-4242-486D-B1FE-83863455C4C7}" srcOrd="0" destOrd="0" presId="urn:microsoft.com/office/officeart/2005/8/layout/vList3#2"/>
    <dgm:cxn modelId="{9A708A62-0293-48C1-BA39-9E0666608043}" srcId="{84EF3461-32DB-4377-B29A-B33FD977B706}" destId="{38B25DEB-4631-4DF1-9CD3-9CE056F1CBA8}" srcOrd="1" destOrd="0" parTransId="{A5245D81-58AA-4AFC-A94A-6668024C0A82}" sibTransId="{0B081146-A4B9-4F7F-81A5-EDA43A176859}"/>
    <dgm:cxn modelId="{65267A93-8CE2-4881-9361-9F8171CB13FC}" srcId="{84EF3461-32DB-4377-B29A-B33FD977B706}" destId="{20D28234-1E74-4891-A020-26887B93A109}" srcOrd="6" destOrd="0" parTransId="{70A0877A-DEEB-4570-B3AC-4E58430C34E0}" sibTransId="{114E6743-8D1B-461C-B3E5-B5F92958E630}"/>
    <dgm:cxn modelId="{3C1BBD9A-A304-4E8D-9FB0-6E5BDFCE4E1C}" type="presParOf" srcId="{D50501D7-DDB3-4D2E-A11B-5BE4921ED04C}" destId="{3DA173CA-43F7-4AE4-9650-400D95976833}" srcOrd="0" destOrd="0" presId="urn:microsoft.com/office/officeart/2005/8/layout/vList3#2"/>
    <dgm:cxn modelId="{A0CD17F2-5EFD-464F-BE53-6F57254C5047}" type="presParOf" srcId="{3DA173CA-43F7-4AE4-9650-400D95976833}" destId="{707F77EA-1730-496F-A360-FCF684075190}" srcOrd="0" destOrd="0" presId="urn:microsoft.com/office/officeart/2005/8/layout/vList3#2"/>
    <dgm:cxn modelId="{B86F55AA-E1B6-4568-83F7-65EDF7D44B18}" type="presParOf" srcId="{3DA173CA-43F7-4AE4-9650-400D95976833}" destId="{7AEF2233-E9F1-4638-B1F4-F1C45E853BCB}" srcOrd="1" destOrd="0" presId="urn:microsoft.com/office/officeart/2005/8/layout/vList3#2"/>
    <dgm:cxn modelId="{FA152426-9529-4245-AC8E-BB5977CE17EB}" type="presParOf" srcId="{D50501D7-DDB3-4D2E-A11B-5BE4921ED04C}" destId="{FD0E3183-72E4-4115-9C90-9E741D64DF1E}" srcOrd="1" destOrd="0" presId="urn:microsoft.com/office/officeart/2005/8/layout/vList3#2"/>
    <dgm:cxn modelId="{F28BC17A-67BA-4952-9E6C-15608D46EF05}" type="presParOf" srcId="{D50501D7-DDB3-4D2E-A11B-5BE4921ED04C}" destId="{0FAC904A-3C6C-4790-BEC1-AAF4826270B4}" srcOrd="2" destOrd="0" presId="urn:microsoft.com/office/officeart/2005/8/layout/vList3#2"/>
    <dgm:cxn modelId="{64384DD5-B929-41DD-99C9-6D666D8EEE42}" type="presParOf" srcId="{0FAC904A-3C6C-4790-BEC1-AAF4826270B4}" destId="{464EDE18-4A89-47D2-8F0B-0F6D04404E22}" srcOrd="0" destOrd="0" presId="urn:microsoft.com/office/officeart/2005/8/layout/vList3#2"/>
    <dgm:cxn modelId="{061F8A6E-52CD-46A5-AC32-2B4FCE0113E8}" type="presParOf" srcId="{0FAC904A-3C6C-4790-BEC1-AAF4826270B4}" destId="{F1E8A196-A3EC-4067-B087-05113282CAB0}" srcOrd="1" destOrd="0" presId="urn:microsoft.com/office/officeart/2005/8/layout/vList3#2"/>
    <dgm:cxn modelId="{C5BE88B0-6E06-4B0D-B276-75426D90FD44}" type="presParOf" srcId="{D50501D7-DDB3-4D2E-A11B-5BE4921ED04C}" destId="{C7544A1B-EF6D-4E7E-ABA0-55CDF1C23124}" srcOrd="3" destOrd="0" presId="urn:microsoft.com/office/officeart/2005/8/layout/vList3#2"/>
    <dgm:cxn modelId="{80C04E3D-C109-485B-BBEA-7D23FDB5BF04}" type="presParOf" srcId="{D50501D7-DDB3-4D2E-A11B-5BE4921ED04C}" destId="{009A53D4-48DF-4C0D-9B85-8376037AE312}" srcOrd="4" destOrd="0" presId="urn:microsoft.com/office/officeart/2005/8/layout/vList3#2"/>
    <dgm:cxn modelId="{368728BE-8C48-4BE3-9427-122405778A91}" type="presParOf" srcId="{009A53D4-48DF-4C0D-9B85-8376037AE312}" destId="{1AD43B41-DB83-47CF-AC75-430E0931F85E}" srcOrd="0" destOrd="0" presId="urn:microsoft.com/office/officeart/2005/8/layout/vList3#2"/>
    <dgm:cxn modelId="{030517BC-4A7D-455E-9C13-28849EF43771}" type="presParOf" srcId="{009A53D4-48DF-4C0D-9B85-8376037AE312}" destId="{A9DE12C7-552C-44DC-9D23-50BF3B7B53A4}" srcOrd="1" destOrd="0" presId="urn:microsoft.com/office/officeart/2005/8/layout/vList3#2"/>
    <dgm:cxn modelId="{23601F18-E11B-4C86-8E2F-7F30DFFECCED}" type="presParOf" srcId="{D50501D7-DDB3-4D2E-A11B-5BE4921ED04C}" destId="{BC61E0C0-5C1B-4FE9-B09C-63189854E11F}" srcOrd="5" destOrd="0" presId="urn:microsoft.com/office/officeart/2005/8/layout/vList3#2"/>
    <dgm:cxn modelId="{DC1F312C-B185-43A3-B744-D8C3E16CAE30}" type="presParOf" srcId="{D50501D7-DDB3-4D2E-A11B-5BE4921ED04C}" destId="{3D67F947-E711-481F-9600-04AC7F5A67C2}" srcOrd="6" destOrd="0" presId="urn:microsoft.com/office/officeart/2005/8/layout/vList3#2"/>
    <dgm:cxn modelId="{1277162E-D5E1-427C-930B-23C5E42AE0FD}" type="presParOf" srcId="{3D67F947-E711-481F-9600-04AC7F5A67C2}" destId="{C32D34EF-B4BB-44AF-8311-6D51E0723EF4}" srcOrd="0" destOrd="0" presId="urn:microsoft.com/office/officeart/2005/8/layout/vList3#2"/>
    <dgm:cxn modelId="{E6A0F9C3-3037-4DB7-91F2-A1A90B47D2B0}" type="presParOf" srcId="{3D67F947-E711-481F-9600-04AC7F5A67C2}" destId="{119DF875-EB53-44E1-937A-572BC22A9EF0}" srcOrd="1" destOrd="0" presId="urn:microsoft.com/office/officeart/2005/8/layout/vList3#2"/>
    <dgm:cxn modelId="{312AF068-A138-4F2A-B8A2-BB5A2CA4E1D4}" type="presParOf" srcId="{D50501D7-DDB3-4D2E-A11B-5BE4921ED04C}" destId="{8E99F9F3-746D-4AF8-B7E3-810EF93B2C4E}" srcOrd="7" destOrd="0" presId="urn:microsoft.com/office/officeart/2005/8/layout/vList3#2"/>
    <dgm:cxn modelId="{15EA2B00-72F6-43D8-967C-9CAF7A838478}" type="presParOf" srcId="{D50501D7-DDB3-4D2E-A11B-5BE4921ED04C}" destId="{573549EC-8FE7-4F60-B5D3-66A3854248A7}" srcOrd="8" destOrd="0" presId="urn:microsoft.com/office/officeart/2005/8/layout/vList3#2"/>
    <dgm:cxn modelId="{44172D13-1CDB-4668-B1B5-5FAAC2E7A107}" type="presParOf" srcId="{573549EC-8FE7-4F60-B5D3-66A3854248A7}" destId="{5AC6B6EB-5D98-42B1-B973-9DC80F4C3666}" srcOrd="0" destOrd="0" presId="urn:microsoft.com/office/officeart/2005/8/layout/vList3#2"/>
    <dgm:cxn modelId="{CFE3A5FC-64E5-4799-95A7-3EB76B0172F1}" type="presParOf" srcId="{573549EC-8FE7-4F60-B5D3-66A3854248A7}" destId="{AFBD03B6-4242-486D-B1FE-83863455C4C7}" srcOrd="1" destOrd="0" presId="urn:microsoft.com/office/officeart/2005/8/layout/vList3#2"/>
    <dgm:cxn modelId="{268AA70F-4C7B-4D5A-A9BC-93D0FEDD3E7F}" type="presParOf" srcId="{D50501D7-DDB3-4D2E-A11B-5BE4921ED04C}" destId="{259A3242-37DA-4AFF-8A3C-1B28FA00EE97}" srcOrd="9" destOrd="0" presId="urn:microsoft.com/office/officeart/2005/8/layout/vList3#2"/>
    <dgm:cxn modelId="{0183AF6F-F28D-4355-9B87-DA0BF916FACB}" type="presParOf" srcId="{D50501D7-DDB3-4D2E-A11B-5BE4921ED04C}" destId="{1583AF80-8FF3-4AA9-9E4A-D9EA5CC517B2}" srcOrd="10" destOrd="0" presId="urn:microsoft.com/office/officeart/2005/8/layout/vList3#2"/>
    <dgm:cxn modelId="{421E846B-660F-42C3-AB26-74111C77C8C4}" type="presParOf" srcId="{1583AF80-8FF3-4AA9-9E4A-D9EA5CC517B2}" destId="{50807E71-7CED-4ABC-B236-8DDE68F410A2}" srcOrd="0" destOrd="0" presId="urn:microsoft.com/office/officeart/2005/8/layout/vList3#2"/>
    <dgm:cxn modelId="{A431518C-D6A6-4511-AAC7-71F167A2A355}" type="presParOf" srcId="{1583AF80-8FF3-4AA9-9E4A-D9EA5CC517B2}" destId="{C20967A6-8329-4B4F-B137-D0A506680079}" srcOrd="1" destOrd="0" presId="urn:microsoft.com/office/officeart/2005/8/layout/vList3#2"/>
    <dgm:cxn modelId="{8A7F8F8D-5650-4360-A053-60784DF035D1}" type="presParOf" srcId="{D50501D7-DDB3-4D2E-A11B-5BE4921ED04C}" destId="{95C639E1-619D-4E6E-8C83-89BF3B46F5EF}" srcOrd="11" destOrd="0" presId="urn:microsoft.com/office/officeart/2005/8/layout/vList3#2"/>
    <dgm:cxn modelId="{F8D742BD-2DCD-4F39-8B87-D204409C9807}" type="presParOf" srcId="{D50501D7-DDB3-4D2E-A11B-5BE4921ED04C}" destId="{4E48082D-CB59-43E3-BD87-0F91C751CE54}" srcOrd="12" destOrd="0" presId="urn:microsoft.com/office/officeart/2005/8/layout/vList3#2"/>
    <dgm:cxn modelId="{0CC6CA3C-872F-4B5A-B6B4-1ED30DB8B2C6}" type="presParOf" srcId="{4E48082D-CB59-43E3-BD87-0F91C751CE54}" destId="{13BE8E2D-0E61-425D-8C7F-3706EBF1E81C}" srcOrd="0" destOrd="0" presId="urn:microsoft.com/office/officeart/2005/8/layout/vList3#2"/>
    <dgm:cxn modelId="{4ABD732A-E0BB-4A88-BF09-E8469E3207AF}" type="presParOf" srcId="{4E48082D-CB59-43E3-BD87-0F91C751CE54}" destId="{66EF8EE1-367D-4B45-8A6B-56B5327F239B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A76AEF-3F2D-4671-9081-B381F78424BD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1E6B8C2-B873-4036-8490-B6E79FE24595}">
      <dgm:prSet/>
      <dgm:spPr/>
      <dgm:t>
        <a:bodyPr/>
        <a:lstStyle/>
        <a:p>
          <a:pPr rtl="0"/>
          <a:r>
            <a:rPr lang="en-US" dirty="0" smtClean="0"/>
            <a:t>Carter and Wilkinson</a:t>
          </a:r>
          <a:endParaRPr lang="fa-IR" dirty="0"/>
        </a:p>
      </dgm:t>
    </dgm:pt>
    <dgm:pt modelId="{142F4CCA-5FE6-49CD-BB13-FF41B0F6199B}" type="parTrans" cxnId="{46EB876F-8995-4F4A-BB8A-5FF4D95A3014}">
      <dgm:prSet/>
      <dgm:spPr/>
      <dgm:t>
        <a:bodyPr/>
        <a:lstStyle/>
        <a:p>
          <a:endParaRPr lang="en-US"/>
        </a:p>
      </dgm:t>
    </dgm:pt>
    <dgm:pt modelId="{59B4A056-1249-4D60-B5EA-727D04F15057}" type="sibTrans" cxnId="{46EB876F-8995-4F4A-BB8A-5FF4D95A3014}">
      <dgm:prSet/>
      <dgm:spPr/>
      <dgm:t>
        <a:bodyPr/>
        <a:lstStyle/>
        <a:p>
          <a:endParaRPr lang="en-US"/>
        </a:p>
      </dgm:t>
    </dgm:pt>
    <dgm:pt modelId="{EFDBE601-38C6-4911-A2D4-5573FCF5C1F1}">
      <dgm:prSet/>
      <dgm:spPr/>
      <dgm:t>
        <a:bodyPr/>
        <a:lstStyle/>
        <a:p>
          <a:pPr rtl="0"/>
          <a:r>
            <a:rPr lang="en-US" dirty="0" smtClean="0"/>
            <a:t>Beighton nine point score</a:t>
          </a:r>
          <a:endParaRPr lang="fa-IR"/>
        </a:p>
      </dgm:t>
    </dgm:pt>
    <dgm:pt modelId="{2B43A4B8-41F6-40BC-950E-2659B23126A6}" type="parTrans" cxnId="{FBCDEB4F-B7EC-4FB0-AD08-917D550D947D}">
      <dgm:prSet/>
      <dgm:spPr/>
      <dgm:t>
        <a:bodyPr/>
        <a:lstStyle/>
        <a:p>
          <a:endParaRPr lang="en-US"/>
        </a:p>
      </dgm:t>
    </dgm:pt>
    <dgm:pt modelId="{FA85C326-4A57-4057-B368-5FCACBAC5C3A}" type="sibTrans" cxnId="{FBCDEB4F-B7EC-4FB0-AD08-917D550D947D}">
      <dgm:prSet/>
      <dgm:spPr/>
      <dgm:t>
        <a:bodyPr/>
        <a:lstStyle/>
        <a:p>
          <a:endParaRPr lang="en-US"/>
        </a:p>
      </dgm:t>
    </dgm:pt>
    <dgm:pt modelId="{472B575A-C955-42F4-9A81-BF8BD3958207}">
      <dgm:prSet/>
      <dgm:spPr/>
      <dgm:t>
        <a:bodyPr/>
        <a:lstStyle/>
        <a:p>
          <a:pPr rtl="0"/>
          <a:r>
            <a:rPr lang="en-US" dirty="0" smtClean="0"/>
            <a:t>Brighton revised diagnostic criteria</a:t>
          </a:r>
          <a:endParaRPr lang="fa-IR"/>
        </a:p>
      </dgm:t>
    </dgm:pt>
    <dgm:pt modelId="{3DCE59FD-9566-4DCF-AEBF-0EE9F6C25CC3}" type="parTrans" cxnId="{FD0D2F6B-85C7-4735-9B22-30804B850E45}">
      <dgm:prSet/>
      <dgm:spPr/>
      <dgm:t>
        <a:bodyPr/>
        <a:lstStyle/>
        <a:p>
          <a:endParaRPr lang="en-US"/>
        </a:p>
      </dgm:t>
    </dgm:pt>
    <dgm:pt modelId="{F184DDA3-1927-4D76-A1E7-3F9AE86AE7B4}" type="sibTrans" cxnId="{FD0D2F6B-85C7-4735-9B22-30804B850E45}">
      <dgm:prSet/>
      <dgm:spPr/>
      <dgm:t>
        <a:bodyPr/>
        <a:lstStyle/>
        <a:p>
          <a:endParaRPr lang="en-US"/>
        </a:p>
      </dgm:t>
    </dgm:pt>
    <dgm:pt modelId="{7027A786-1E48-4619-9BD3-E20BCC99E4AB}">
      <dgm:prSet/>
      <dgm:spPr/>
      <dgm:t>
        <a:bodyPr/>
        <a:lstStyle/>
        <a:p>
          <a:pPr rtl="0"/>
          <a:r>
            <a:rPr lang="en-US" dirty="0" smtClean="0"/>
            <a:t>Del Mar hospital</a:t>
          </a:r>
          <a:endParaRPr lang="fa-IR"/>
        </a:p>
      </dgm:t>
    </dgm:pt>
    <dgm:pt modelId="{59BF8E67-E73F-4D2A-9FD1-1A4789D4B473}" type="parTrans" cxnId="{25FE7F31-9F81-4555-B060-9FC67DDF713B}">
      <dgm:prSet/>
      <dgm:spPr/>
      <dgm:t>
        <a:bodyPr/>
        <a:lstStyle/>
        <a:p>
          <a:endParaRPr lang="en-US"/>
        </a:p>
      </dgm:t>
    </dgm:pt>
    <dgm:pt modelId="{3AFF1E81-DEB9-4FDE-BB63-82C9B8BADEA1}" type="sibTrans" cxnId="{25FE7F31-9F81-4555-B060-9FC67DDF713B}">
      <dgm:prSet/>
      <dgm:spPr/>
      <dgm:t>
        <a:bodyPr/>
        <a:lstStyle/>
        <a:p>
          <a:endParaRPr lang="en-US"/>
        </a:p>
      </dgm:t>
    </dgm:pt>
    <dgm:pt modelId="{3516831E-BDD1-40B3-BEDD-C73BC33712B8}">
      <dgm:prSet/>
      <dgm:spPr/>
      <dgm:t>
        <a:bodyPr/>
        <a:lstStyle/>
        <a:p>
          <a:pPr rtl="0"/>
          <a:r>
            <a:rPr lang="en-US" dirty="0" smtClean="0"/>
            <a:t>Mishra </a:t>
          </a:r>
          <a:endParaRPr lang="fa-IR"/>
        </a:p>
      </dgm:t>
    </dgm:pt>
    <dgm:pt modelId="{0057CCBE-1276-46A7-A812-1CF30A39298F}" type="parTrans" cxnId="{5F01B1C3-E09F-49D3-B9C7-62637D7ACE8D}">
      <dgm:prSet/>
      <dgm:spPr/>
      <dgm:t>
        <a:bodyPr/>
        <a:lstStyle/>
        <a:p>
          <a:endParaRPr lang="en-US"/>
        </a:p>
      </dgm:t>
    </dgm:pt>
    <dgm:pt modelId="{B8D50703-F71A-44A9-998C-D443F6475CED}" type="sibTrans" cxnId="{5F01B1C3-E09F-49D3-B9C7-62637D7ACE8D}">
      <dgm:prSet/>
      <dgm:spPr/>
      <dgm:t>
        <a:bodyPr/>
        <a:lstStyle/>
        <a:p>
          <a:endParaRPr lang="en-US"/>
        </a:p>
      </dgm:t>
    </dgm:pt>
    <dgm:pt modelId="{B9C4338D-59F5-4381-939B-EA10E6CC73BD}">
      <dgm:prSet/>
      <dgm:spPr/>
      <dgm:t>
        <a:bodyPr/>
        <a:lstStyle/>
        <a:p>
          <a:pPr rtl="0"/>
          <a:r>
            <a:rPr lang="en-US" dirty="0" smtClean="0"/>
            <a:t>five-part self response questionnaire </a:t>
          </a:r>
          <a:endParaRPr lang="fa-IR"/>
        </a:p>
      </dgm:t>
    </dgm:pt>
    <dgm:pt modelId="{B2570229-4E52-48E8-B5D5-BCC9038BFAB8}" type="parTrans" cxnId="{1CEA52E0-11CA-4656-AC83-2C2F2064333D}">
      <dgm:prSet/>
      <dgm:spPr/>
      <dgm:t>
        <a:bodyPr/>
        <a:lstStyle/>
        <a:p>
          <a:endParaRPr lang="en-US"/>
        </a:p>
      </dgm:t>
    </dgm:pt>
    <dgm:pt modelId="{BF8B79CE-EE67-495A-8EFC-10803CF41184}" type="sibTrans" cxnId="{1CEA52E0-11CA-4656-AC83-2C2F2064333D}">
      <dgm:prSet/>
      <dgm:spPr/>
      <dgm:t>
        <a:bodyPr/>
        <a:lstStyle/>
        <a:p>
          <a:endParaRPr lang="en-US"/>
        </a:p>
      </dgm:t>
    </dgm:pt>
    <dgm:pt modelId="{C6D4C7B0-C4DA-4C81-A438-82006FF80350}" type="pres">
      <dgm:prSet presAssocID="{46A76AEF-3F2D-4671-9081-B381F78424B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1D5386-0C39-413C-815E-5C1549ED3FC7}" type="pres">
      <dgm:prSet presAssocID="{71E6B8C2-B873-4036-8490-B6E79FE24595}" presName="circ1" presStyleLbl="vennNode1" presStyleIdx="0" presStyleCnt="6"/>
      <dgm:spPr>
        <a:solidFill>
          <a:schemeClr val="tx1"/>
        </a:solidFill>
      </dgm:spPr>
      <dgm:t>
        <a:bodyPr/>
        <a:lstStyle/>
        <a:p>
          <a:endParaRPr lang="en-US"/>
        </a:p>
      </dgm:t>
    </dgm:pt>
    <dgm:pt modelId="{1F7E26A5-196B-4416-A6E7-1F7A809CF996}" type="pres">
      <dgm:prSet presAssocID="{71E6B8C2-B873-4036-8490-B6E79FE2459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7C5CF5-8F43-43F1-8B16-790C8EC41630}" type="pres">
      <dgm:prSet presAssocID="{EFDBE601-38C6-4911-A2D4-5573FCF5C1F1}" presName="circ2" presStyleLbl="vennNode1" presStyleIdx="1" presStyleCnt="6"/>
      <dgm:spPr>
        <a:solidFill>
          <a:schemeClr val="accent4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190B00A8-96DD-45AC-B91F-E20335F91861}" type="pres">
      <dgm:prSet presAssocID="{EFDBE601-38C6-4911-A2D4-5573FCF5C1F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50A649-3784-4979-876C-D93A6C79DFEE}" type="pres">
      <dgm:prSet presAssocID="{472B575A-C955-42F4-9A81-BF8BD3958207}" presName="circ3" presStyleLbl="vennNode1" presStyleIdx="2" presStyleCnt="6"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2EB63C3F-1A00-45ED-AF00-AA7679A30488}" type="pres">
      <dgm:prSet presAssocID="{472B575A-C955-42F4-9A81-BF8BD395820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E92D18-5D75-49FF-8A00-76AEB10AE200}" type="pres">
      <dgm:prSet presAssocID="{7027A786-1E48-4619-9BD3-E20BCC99E4AB}" presName="circ4" presStyleLbl="vennNode1" presStyleIdx="3" presStyleCnt="6"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C7ABC717-7846-490B-A3C5-D3EB7AD72AB0}" type="pres">
      <dgm:prSet presAssocID="{7027A786-1E48-4619-9BD3-E20BCC99E4A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48D268-81D7-433E-8C7E-561311663F2A}" type="pres">
      <dgm:prSet presAssocID="{3516831E-BDD1-40B3-BEDD-C73BC33712B8}" presName="circ5" presStyleLbl="vennNode1" presStyleIdx="4" presStyleCnt="6"/>
      <dgm:spPr>
        <a:solidFill>
          <a:schemeClr val="tx2">
            <a:lumMod val="10000"/>
          </a:schemeClr>
        </a:solidFill>
      </dgm:spPr>
      <dgm:t>
        <a:bodyPr/>
        <a:lstStyle/>
        <a:p>
          <a:endParaRPr lang="en-US"/>
        </a:p>
      </dgm:t>
    </dgm:pt>
    <dgm:pt modelId="{AFC4354E-18AD-4CC6-BC18-10A3D996E231}" type="pres">
      <dgm:prSet presAssocID="{3516831E-BDD1-40B3-BEDD-C73BC33712B8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CFEA4B-E99F-43C8-80C8-8B83234D8C50}" type="pres">
      <dgm:prSet presAssocID="{B9C4338D-59F5-4381-939B-EA10E6CC73BD}" presName="circ6" presStyleLbl="vennNode1" presStyleIdx="5" presStyleCnt="6"/>
      <dgm:spPr>
        <a:solidFill>
          <a:srgbClr val="FFFF00"/>
        </a:solidFill>
      </dgm:spPr>
      <dgm:t>
        <a:bodyPr/>
        <a:lstStyle/>
        <a:p>
          <a:endParaRPr lang="en-US"/>
        </a:p>
      </dgm:t>
    </dgm:pt>
    <dgm:pt modelId="{FDCBE842-92D5-43C8-A52E-685751145C3A}" type="pres">
      <dgm:prSet presAssocID="{B9C4338D-59F5-4381-939B-EA10E6CC73BD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5D5424-C5D6-4F32-B127-834D844D6699}" type="presOf" srcId="{46A76AEF-3F2D-4671-9081-B381F78424BD}" destId="{C6D4C7B0-C4DA-4C81-A438-82006FF80350}" srcOrd="0" destOrd="0" presId="urn:microsoft.com/office/officeart/2005/8/layout/venn1"/>
    <dgm:cxn modelId="{2F02B602-544F-4EE4-9019-26D363367967}" type="presOf" srcId="{71E6B8C2-B873-4036-8490-B6E79FE24595}" destId="{1F7E26A5-196B-4416-A6E7-1F7A809CF996}" srcOrd="0" destOrd="0" presId="urn:microsoft.com/office/officeart/2005/8/layout/venn1"/>
    <dgm:cxn modelId="{46EB876F-8995-4F4A-BB8A-5FF4D95A3014}" srcId="{46A76AEF-3F2D-4671-9081-B381F78424BD}" destId="{71E6B8C2-B873-4036-8490-B6E79FE24595}" srcOrd="0" destOrd="0" parTransId="{142F4CCA-5FE6-49CD-BB13-FF41B0F6199B}" sibTransId="{59B4A056-1249-4D60-B5EA-727D04F15057}"/>
    <dgm:cxn modelId="{28E0FCC3-605C-4D85-B976-E88D6800D20B}" type="presOf" srcId="{472B575A-C955-42F4-9A81-BF8BD3958207}" destId="{2EB63C3F-1A00-45ED-AF00-AA7679A30488}" srcOrd="0" destOrd="0" presId="urn:microsoft.com/office/officeart/2005/8/layout/venn1"/>
    <dgm:cxn modelId="{FBCDEB4F-B7EC-4FB0-AD08-917D550D947D}" srcId="{46A76AEF-3F2D-4671-9081-B381F78424BD}" destId="{EFDBE601-38C6-4911-A2D4-5573FCF5C1F1}" srcOrd="1" destOrd="0" parTransId="{2B43A4B8-41F6-40BC-950E-2659B23126A6}" sibTransId="{FA85C326-4A57-4057-B368-5FCACBAC5C3A}"/>
    <dgm:cxn modelId="{7574B16B-E308-4DE1-BCF4-3BB8BC161564}" type="presOf" srcId="{EFDBE601-38C6-4911-A2D4-5573FCF5C1F1}" destId="{190B00A8-96DD-45AC-B91F-E20335F91861}" srcOrd="0" destOrd="0" presId="urn:microsoft.com/office/officeart/2005/8/layout/venn1"/>
    <dgm:cxn modelId="{A160B2C6-2037-439F-86D4-8A4CA6A70BAB}" type="presOf" srcId="{7027A786-1E48-4619-9BD3-E20BCC99E4AB}" destId="{C7ABC717-7846-490B-A3C5-D3EB7AD72AB0}" srcOrd="0" destOrd="0" presId="urn:microsoft.com/office/officeart/2005/8/layout/venn1"/>
    <dgm:cxn modelId="{FD81C9F8-B407-4B58-A169-1C7F280E0D06}" type="presOf" srcId="{3516831E-BDD1-40B3-BEDD-C73BC33712B8}" destId="{AFC4354E-18AD-4CC6-BC18-10A3D996E231}" srcOrd="0" destOrd="0" presId="urn:microsoft.com/office/officeart/2005/8/layout/venn1"/>
    <dgm:cxn modelId="{FD0D2F6B-85C7-4735-9B22-30804B850E45}" srcId="{46A76AEF-3F2D-4671-9081-B381F78424BD}" destId="{472B575A-C955-42F4-9A81-BF8BD3958207}" srcOrd="2" destOrd="0" parTransId="{3DCE59FD-9566-4DCF-AEBF-0EE9F6C25CC3}" sibTransId="{F184DDA3-1927-4D76-A1E7-3F9AE86AE7B4}"/>
    <dgm:cxn modelId="{D4498918-FDA7-481D-8EEA-F05D49CA65A1}" type="presOf" srcId="{B9C4338D-59F5-4381-939B-EA10E6CC73BD}" destId="{FDCBE842-92D5-43C8-A52E-685751145C3A}" srcOrd="0" destOrd="0" presId="urn:microsoft.com/office/officeart/2005/8/layout/venn1"/>
    <dgm:cxn modelId="{5F01B1C3-E09F-49D3-B9C7-62637D7ACE8D}" srcId="{46A76AEF-3F2D-4671-9081-B381F78424BD}" destId="{3516831E-BDD1-40B3-BEDD-C73BC33712B8}" srcOrd="4" destOrd="0" parTransId="{0057CCBE-1276-46A7-A812-1CF30A39298F}" sibTransId="{B8D50703-F71A-44A9-998C-D443F6475CED}"/>
    <dgm:cxn modelId="{1CEA52E0-11CA-4656-AC83-2C2F2064333D}" srcId="{46A76AEF-3F2D-4671-9081-B381F78424BD}" destId="{B9C4338D-59F5-4381-939B-EA10E6CC73BD}" srcOrd="5" destOrd="0" parTransId="{B2570229-4E52-48E8-B5D5-BCC9038BFAB8}" sibTransId="{BF8B79CE-EE67-495A-8EFC-10803CF41184}"/>
    <dgm:cxn modelId="{25FE7F31-9F81-4555-B060-9FC67DDF713B}" srcId="{46A76AEF-3F2D-4671-9081-B381F78424BD}" destId="{7027A786-1E48-4619-9BD3-E20BCC99E4AB}" srcOrd="3" destOrd="0" parTransId="{59BF8E67-E73F-4D2A-9FD1-1A4789D4B473}" sibTransId="{3AFF1E81-DEB9-4FDE-BB63-82C9B8BADEA1}"/>
    <dgm:cxn modelId="{F3F8D99A-FA1E-48C8-8294-1F065B07DAF0}" type="presParOf" srcId="{C6D4C7B0-C4DA-4C81-A438-82006FF80350}" destId="{331D5386-0C39-413C-815E-5C1549ED3FC7}" srcOrd="0" destOrd="0" presId="urn:microsoft.com/office/officeart/2005/8/layout/venn1"/>
    <dgm:cxn modelId="{1EC336A0-972E-40A6-8D23-CC39FBFFAF86}" type="presParOf" srcId="{C6D4C7B0-C4DA-4C81-A438-82006FF80350}" destId="{1F7E26A5-196B-4416-A6E7-1F7A809CF996}" srcOrd="1" destOrd="0" presId="urn:microsoft.com/office/officeart/2005/8/layout/venn1"/>
    <dgm:cxn modelId="{7E204DD3-9D30-451D-9857-6A6A987705B1}" type="presParOf" srcId="{C6D4C7B0-C4DA-4C81-A438-82006FF80350}" destId="{537C5CF5-8F43-43F1-8B16-790C8EC41630}" srcOrd="2" destOrd="0" presId="urn:microsoft.com/office/officeart/2005/8/layout/venn1"/>
    <dgm:cxn modelId="{75182E8E-4CF7-4171-8855-983A5D137AB1}" type="presParOf" srcId="{C6D4C7B0-C4DA-4C81-A438-82006FF80350}" destId="{190B00A8-96DD-45AC-B91F-E20335F91861}" srcOrd="3" destOrd="0" presId="urn:microsoft.com/office/officeart/2005/8/layout/venn1"/>
    <dgm:cxn modelId="{34D61BF9-B72F-485B-BB35-4829D36D6378}" type="presParOf" srcId="{C6D4C7B0-C4DA-4C81-A438-82006FF80350}" destId="{FC50A649-3784-4979-876C-D93A6C79DFEE}" srcOrd="4" destOrd="0" presId="urn:microsoft.com/office/officeart/2005/8/layout/venn1"/>
    <dgm:cxn modelId="{38D26436-96E1-4CBF-BE91-944F59659457}" type="presParOf" srcId="{C6D4C7B0-C4DA-4C81-A438-82006FF80350}" destId="{2EB63C3F-1A00-45ED-AF00-AA7679A30488}" srcOrd="5" destOrd="0" presId="urn:microsoft.com/office/officeart/2005/8/layout/venn1"/>
    <dgm:cxn modelId="{34992CAE-0630-4660-B586-A12D6CF224B0}" type="presParOf" srcId="{C6D4C7B0-C4DA-4C81-A438-82006FF80350}" destId="{EEE92D18-5D75-49FF-8A00-76AEB10AE200}" srcOrd="6" destOrd="0" presId="urn:microsoft.com/office/officeart/2005/8/layout/venn1"/>
    <dgm:cxn modelId="{AF198E38-6920-4871-BA48-9030893F57D2}" type="presParOf" srcId="{C6D4C7B0-C4DA-4C81-A438-82006FF80350}" destId="{C7ABC717-7846-490B-A3C5-D3EB7AD72AB0}" srcOrd="7" destOrd="0" presId="urn:microsoft.com/office/officeart/2005/8/layout/venn1"/>
    <dgm:cxn modelId="{79594B03-D1C4-41CC-B229-CDAC64A150E6}" type="presParOf" srcId="{C6D4C7B0-C4DA-4C81-A438-82006FF80350}" destId="{4C48D268-81D7-433E-8C7E-561311663F2A}" srcOrd="8" destOrd="0" presId="urn:microsoft.com/office/officeart/2005/8/layout/venn1"/>
    <dgm:cxn modelId="{0EA275F2-28C9-4C86-A4EE-FC748411B279}" type="presParOf" srcId="{C6D4C7B0-C4DA-4C81-A438-82006FF80350}" destId="{AFC4354E-18AD-4CC6-BC18-10A3D996E231}" srcOrd="9" destOrd="0" presId="urn:microsoft.com/office/officeart/2005/8/layout/venn1"/>
    <dgm:cxn modelId="{AC1EE966-501F-4EE0-8405-3E23167EABCA}" type="presParOf" srcId="{C6D4C7B0-C4DA-4C81-A438-82006FF80350}" destId="{6ECFEA4B-E99F-43C8-80C8-8B83234D8C50}" srcOrd="10" destOrd="0" presId="urn:microsoft.com/office/officeart/2005/8/layout/venn1"/>
    <dgm:cxn modelId="{5B648C6C-8913-41F5-A68B-23D7351C6790}" type="presParOf" srcId="{C6D4C7B0-C4DA-4C81-A438-82006FF80350}" destId="{FDCBE842-92D5-43C8-A52E-685751145C3A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6DF6D86-95CD-4994-BC1A-EFB2BDBBDB4E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478058-77CC-4E08-AACC-18B28952807D}">
      <dgm:prSet phldrT="[Text]"/>
      <dgm:spPr>
        <a:solidFill>
          <a:srgbClr val="FF0000"/>
        </a:solidFill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en-US" dirty="0" smtClean="0">
              <a:cs typeface="+mj-cs"/>
            </a:rPr>
            <a:t>Sensitivity=%100</a:t>
          </a:r>
          <a:endParaRPr lang="en-US" dirty="0"/>
        </a:p>
      </dgm:t>
    </dgm:pt>
    <dgm:pt modelId="{1464390A-9375-452C-A7AF-71E41796035E}" type="parTrans" cxnId="{89537A52-8572-4DEB-A316-94907CA0E268}">
      <dgm:prSet/>
      <dgm:spPr/>
      <dgm:t>
        <a:bodyPr/>
        <a:lstStyle/>
        <a:p>
          <a:endParaRPr lang="en-US"/>
        </a:p>
      </dgm:t>
    </dgm:pt>
    <dgm:pt modelId="{4B91C85B-930E-403F-BF5D-5E7654098FCE}" type="sibTrans" cxnId="{89537A52-8572-4DEB-A316-94907CA0E268}">
      <dgm:prSet/>
      <dgm:spPr/>
      <dgm:t>
        <a:bodyPr/>
        <a:lstStyle/>
        <a:p>
          <a:endParaRPr lang="en-US"/>
        </a:p>
      </dgm:t>
    </dgm:pt>
    <dgm:pt modelId="{2C5E5E06-A0C1-40FD-AAF8-4CB710C35D01}">
      <dgm:prSet phldrT="[Text]"/>
      <dgm:spPr>
        <a:solidFill>
          <a:srgbClr val="FFC000"/>
        </a:solidFill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en-US" dirty="0" smtClean="0">
              <a:cs typeface="+mj-cs"/>
            </a:rPr>
            <a:t>Specificity=%97.9</a:t>
          </a:r>
          <a:endParaRPr lang="en-US" dirty="0"/>
        </a:p>
      </dgm:t>
    </dgm:pt>
    <dgm:pt modelId="{0F839E70-E2A4-4E62-AD30-92D2EAA8FD43}" type="parTrans" cxnId="{B1F5C12B-4F11-4B05-ACE2-776E4ADB7796}">
      <dgm:prSet/>
      <dgm:spPr/>
      <dgm:t>
        <a:bodyPr/>
        <a:lstStyle/>
        <a:p>
          <a:endParaRPr lang="en-US"/>
        </a:p>
      </dgm:t>
    </dgm:pt>
    <dgm:pt modelId="{A4D937E7-92CB-4BE2-A834-E892C3E3C168}" type="sibTrans" cxnId="{B1F5C12B-4F11-4B05-ACE2-776E4ADB7796}">
      <dgm:prSet/>
      <dgm:spPr/>
      <dgm:t>
        <a:bodyPr/>
        <a:lstStyle/>
        <a:p>
          <a:endParaRPr lang="en-US"/>
        </a:p>
      </dgm:t>
    </dgm:pt>
    <dgm:pt modelId="{C792B107-F654-4093-9131-2022BD2EA4DE}">
      <dgm:prSet phldrT="[Text]"/>
      <dgm:spPr>
        <a:solidFill>
          <a:srgbClr val="00B050"/>
        </a:solidFill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en-US" dirty="0" smtClean="0">
              <a:cs typeface="+mj-cs"/>
            </a:rPr>
            <a:t>PPV=98%</a:t>
          </a:r>
          <a:endParaRPr lang="en-US" dirty="0"/>
        </a:p>
      </dgm:t>
    </dgm:pt>
    <dgm:pt modelId="{7F380CCA-A801-45EC-BC78-C7DE154B1AB0}" type="parTrans" cxnId="{754C0B6F-A20F-4574-A8D1-D4D8C324B70F}">
      <dgm:prSet/>
      <dgm:spPr/>
      <dgm:t>
        <a:bodyPr/>
        <a:lstStyle/>
        <a:p>
          <a:endParaRPr lang="en-US"/>
        </a:p>
      </dgm:t>
    </dgm:pt>
    <dgm:pt modelId="{A411A35D-4F3A-477C-9599-2E032F515A8E}" type="sibTrans" cxnId="{754C0B6F-A20F-4574-A8D1-D4D8C324B70F}">
      <dgm:prSet/>
      <dgm:spPr/>
      <dgm:t>
        <a:bodyPr/>
        <a:lstStyle/>
        <a:p>
          <a:endParaRPr lang="en-US"/>
        </a:p>
      </dgm:t>
    </dgm:pt>
    <dgm:pt modelId="{B3A034E2-5C7E-42FB-AA3B-9FD0710E48EF}">
      <dgm:prSet phldrT="[Text]"/>
      <dgm:spPr>
        <a:solidFill>
          <a:srgbClr val="C00000"/>
        </a:solidFill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en-US" dirty="0" smtClean="0">
              <a:cs typeface="+mj-cs"/>
            </a:rPr>
            <a:t>NPV=%100</a:t>
          </a:r>
          <a:endParaRPr lang="en-US" dirty="0"/>
        </a:p>
      </dgm:t>
    </dgm:pt>
    <dgm:pt modelId="{BC84DE56-E84F-49A6-B714-9C7A10E7254D}" type="parTrans" cxnId="{8E7F82AD-8628-4C64-927C-EFDF01A17229}">
      <dgm:prSet/>
      <dgm:spPr/>
      <dgm:t>
        <a:bodyPr/>
        <a:lstStyle/>
        <a:p>
          <a:endParaRPr lang="en-US"/>
        </a:p>
      </dgm:t>
    </dgm:pt>
    <dgm:pt modelId="{CE024185-63B7-4F8D-B31A-FBD20DE14493}" type="sibTrans" cxnId="{8E7F82AD-8628-4C64-927C-EFDF01A17229}">
      <dgm:prSet/>
      <dgm:spPr/>
      <dgm:t>
        <a:bodyPr/>
        <a:lstStyle/>
        <a:p>
          <a:endParaRPr lang="en-US"/>
        </a:p>
      </dgm:t>
    </dgm:pt>
    <dgm:pt modelId="{FBDEB375-A94C-4881-841F-3B21F0EF5AB9}" type="pres">
      <dgm:prSet presAssocID="{A6DF6D86-95CD-4994-BC1A-EFB2BDBBDB4E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3214C9-103C-4BED-A3D3-C0715DD250C3}" type="pres">
      <dgm:prSet presAssocID="{A6DF6D86-95CD-4994-BC1A-EFB2BDBBDB4E}" presName="diamond" presStyleLbl="bgShp" presStyleIdx="0" presStyleCnt="1"/>
      <dgm:spPr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endParaRPr lang="en-US"/>
        </a:p>
      </dgm:t>
    </dgm:pt>
    <dgm:pt modelId="{46D6C65F-C435-4965-A6CB-51FADB6C76B1}" type="pres">
      <dgm:prSet presAssocID="{A6DF6D86-95CD-4994-BC1A-EFB2BDBBDB4E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108896-B9E9-4A02-8DEE-486C6EB24F49}" type="pres">
      <dgm:prSet presAssocID="{A6DF6D86-95CD-4994-BC1A-EFB2BDBBDB4E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16310E-CFDB-4B21-A994-55763B3FAA2E}" type="pres">
      <dgm:prSet presAssocID="{A6DF6D86-95CD-4994-BC1A-EFB2BDBBDB4E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E8671-A00E-4B86-AA0F-AA9FE59323BA}" type="pres">
      <dgm:prSet presAssocID="{A6DF6D86-95CD-4994-BC1A-EFB2BDBBDB4E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8672B8-4BB9-4327-8DDF-1D6DAD95EB7B}" type="presOf" srcId="{26478058-77CC-4E08-AACC-18B28952807D}" destId="{46D6C65F-C435-4965-A6CB-51FADB6C76B1}" srcOrd="0" destOrd="0" presId="urn:microsoft.com/office/officeart/2005/8/layout/matrix3"/>
    <dgm:cxn modelId="{754C0B6F-A20F-4574-A8D1-D4D8C324B70F}" srcId="{A6DF6D86-95CD-4994-BC1A-EFB2BDBBDB4E}" destId="{C792B107-F654-4093-9131-2022BD2EA4DE}" srcOrd="2" destOrd="0" parTransId="{7F380CCA-A801-45EC-BC78-C7DE154B1AB0}" sibTransId="{A411A35D-4F3A-477C-9599-2E032F515A8E}"/>
    <dgm:cxn modelId="{B43F57E6-3352-48BC-A283-AC01B194B6D9}" type="presOf" srcId="{B3A034E2-5C7E-42FB-AA3B-9FD0710E48EF}" destId="{D61E8671-A00E-4B86-AA0F-AA9FE59323BA}" srcOrd="0" destOrd="0" presId="urn:microsoft.com/office/officeart/2005/8/layout/matrix3"/>
    <dgm:cxn modelId="{B1F5C12B-4F11-4B05-ACE2-776E4ADB7796}" srcId="{A6DF6D86-95CD-4994-BC1A-EFB2BDBBDB4E}" destId="{2C5E5E06-A0C1-40FD-AAF8-4CB710C35D01}" srcOrd="1" destOrd="0" parTransId="{0F839E70-E2A4-4E62-AD30-92D2EAA8FD43}" sibTransId="{A4D937E7-92CB-4BE2-A834-E892C3E3C168}"/>
    <dgm:cxn modelId="{C8608A18-180C-4B34-B5F2-88148098A78E}" type="presOf" srcId="{C792B107-F654-4093-9131-2022BD2EA4DE}" destId="{6916310E-CFDB-4B21-A994-55763B3FAA2E}" srcOrd="0" destOrd="0" presId="urn:microsoft.com/office/officeart/2005/8/layout/matrix3"/>
    <dgm:cxn modelId="{EC73A8E5-795D-4093-BDB3-074F2289AE42}" type="presOf" srcId="{2C5E5E06-A0C1-40FD-AAF8-4CB710C35D01}" destId="{B0108896-B9E9-4A02-8DEE-486C6EB24F49}" srcOrd="0" destOrd="0" presId="urn:microsoft.com/office/officeart/2005/8/layout/matrix3"/>
    <dgm:cxn modelId="{89537A52-8572-4DEB-A316-94907CA0E268}" srcId="{A6DF6D86-95CD-4994-BC1A-EFB2BDBBDB4E}" destId="{26478058-77CC-4E08-AACC-18B28952807D}" srcOrd="0" destOrd="0" parTransId="{1464390A-9375-452C-A7AF-71E41796035E}" sibTransId="{4B91C85B-930E-403F-BF5D-5E7654098FCE}"/>
    <dgm:cxn modelId="{E90BB913-BB53-4539-B18B-EC3F8FCB3596}" type="presOf" srcId="{A6DF6D86-95CD-4994-BC1A-EFB2BDBBDB4E}" destId="{FBDEB375-A94C-4881-841F-3B21F0EF5AB9}" srcOrd="0" destOrd="0" presId="urn:microsoft.com/office/officeart/2005/8/layout/matrix3"/>
    <dgm:cxn modelId="{8E7F82AD-8628-4C64-927C-EFDF01A17229}" srcId="{A6DF6D86-95CD-4994-BC1A-EFB2BDBBDB4E}" destId="{B3A034E2-5C7E-42FB-AA3B-9FD0710E48EF}" srcOrd="3" destOrd="0" parTransId="{BC84DE56-E84F-49A6-B714-9C7A10E7254D}" sibTransId="{CE024185-63B7-4F8D-B31A-FBD20DE14493}"/>
    <dgm:cxn modelId="{583F008B-E248-46AD-954A-53361AC56028}" type="presParOf" srcId="{FBDEB375-A94C-4881-841F-3B21F0EF5AB9}" destId="{B83214C9-103C-4BED-A3D3-C0715DD250C3}" srcOrd="0" destOrd="0" presId="urn:microsoft.com/office/officeart/2005/8/layout/matrix3"/>
    <dgm:cxn modelId="{D4944AAD-2A25-442D-A7A0-E79318A7AACF}" type="presParOf" srcId="{FBDEB375-A94C-4881-841F-3B21F0EF5AB9}" destId="{46D6C65F-C435-4965-A6CB-51FADB6C76B1}" srcOrd="1" destOrd="0" presId="urn:microsoft.com/office/officeart/2005/8/layout/matrix3"/>
    <dgm:cxn modelId="{5F9DA73B-B384-46BF-B5CC-E03E73FAF285}" type="presParOf" srcId="{FBDEB375-A94C-4881-841F-3B21F0EF5AB9}" destId="{B0108896-B9E9-4A02-8DEE-486C6EB24F49}" srcOrd="2" destOrd="0" presId="urn:microsoft.com/office/officeart/2005/8/layout/matrix3"/>
    <dgm:cxn modelId="{14F67C91-7AC3-4E15-810D-A9C28FE94F3E}" type="presParOf" srcId="{FBDEB375-A94C-4881-841F-3B21F0EF5AB9}" destId="{6916310E-CFDB-4B21-A994-55763B3FAA2E}" srcOrd="3" destOrd="0" presId="urn:microsoft.com/office/officeart/2005/8/layout/matrix3"/>
    <dgm:cxn modelId="{7BC97309-3AAC-4369-93C5-B8F3E91D0046}" type="presParOf" srcId="{FBDEB375-A94C-4881-841F-3B21F0EF5AB9}" destId="{D61E8671-A00E-4B86-AA0F-AA9FE59323B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6BD91-B027-4BD3-A19F-D80FEBC1FD2D}">
      <dsp:nvSpPr>
        <dsp:cNvPr id="0" name=""/>
        <dsp:cNvSpPr/>
      </dsp:nvSpPr>
      <dsp:spPr>
        <a:xfrm>
          <a:off x="0" y="0"/>
          <a:ext cx="6995160" cy="17464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joint hypermobility </a:t>
          </a:r>
          <a:r>
            <a:rPr lang="en-US" sz="1800" kern="1200" dirty="0" smtClean="0">
              <a:solidFill>
                <a:schemeClr val="bg1"/>
              </a:solidFill>
            </a:rPr>
            <a:t>:                             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</a:rPr>
            <a:t> </a:t>
          </a:r>
          <a:r>
            <a:rPr lang="en-US" sz="1800" kern="1200" dirty="0" smtClean="0"/>
            <a:t>capacity of stretch joints farther than normal</a:t>
          </a:r>
          <a:endParaRPr lang="fa-IR" sz="1800" kern="1200" dirty="0"/>
        </a:p>
      </dsp:txBody>
      <dsp:txXfrm>
        <a:off x="51151" y="51151"/>
        <a:ext cx="5110647" cy="1644106"/>
      </dsp:txXfrm>
    </dsp:sp>
    <dsp:sp modelId="{9316F125-B27C-44E0-B5CB-1705CBBF5781}">
      <dsp:nvSpPr>
        <dsp:cNvPr id="0" name=""/>
        <dsp:cNvSpPr/>
      </dsp:nvSpPr>
      <dsp:spPr>
        <a:xfrm>
          <a:off x="617219" y="2037477"/>
          <a:ext cx="6995160" cy="17464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joint hypermobility syndrome :                  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joint hypermobility in patient with musculoskeletal problems.</a:t>
          </a:r>
          <a:endParaRPr lang="fa-IR" sz="1800" kern="1200" dirty="0"/>
        </a:p>
      </dsp:txBody>
      <dsp:txXfrm>
        <a:off x="668370" y="2088628"/>
        <a:ext cx="5140472" cy="1644106"/>
      </dsp:txXfrm>
    </dsp:sp>
    <dsp:sp modelId="{26613021-9068-4F09-A4E5-9750E247B63D}">
      <dsp:nvSpPr>
        <dsp:cNvPr id="0" name=""/>
        <dsp:cNvSpPr/>
      </dsp:nvSpPr>
      <dsp:spPr>
        <a:xfrm>
          <a:off x="1234439" y="4074954"/>
          <a:ext cx="6995160" cy="17464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Benign joint Hypermobility syndrome :            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 forme </a:t>
          </a:r>
          <a:r>
            <a:rPr lang="en-US" sz="1800" kern="1200" dirty="0" err="1" smtClean="0"/>
            <a:t>fruste</a:t>
          </a:r>
          <a:r>
            <a:rPr lang="en-US" sz="1800" kern="1200" dirty="0" smtClean="0"/>
            <a:t> of an heritable disorders of connective tissue (HDCT) rather than Marfan syndrome , Ehlers-Danlos syndrome and osteogenesis  imperfecta, although sharing overlap features with them.</a:t>
          </a:r>
          <a:endParaRPr lang="fa-IR" sz="1800" kern="1200" dirty="0"/>
        </a:p>
      </dsp:txBody>
      <dsp:txXfrm>
        <a:off x="1285590" y="4126105"/>
        <a:ext cx="5140472" cy="1644106"/>
      </dsp:txXfrm>
    </dsp:sp>
    <dsp:sp modelId="{1D5B63EA-D2FF-4D06-8CF2-C6EDE13FDD7C}">
      <dsp:nvSpPr>
        <dsp:cNvPr id="0" name=""/>
        <dsp:cNvSpPr/>
      </dsp:nvSpPr>
      <dsp:spPr>
        <a:xfrm>
          <a:off x="5859994" y="1324360"/>
          <a:ext cx="1135165" cy="11351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115406" y="1324360"/>
        <a:ext cx="624341" cy="854212"/>
      </dsp:txXfrm>
    </dsp:sp>
    <dsp:sp modelId="{672AABDC-78C3-4939-A96B-6F8CAD2180D9}">
      <dsp:nvSpPr>
        <dsp:cNvPr id="0" name=""/>
        <dsp:cNvSpPr/>
      </dsp:nvSpPr>
      <dsp:spPr>
        <a:xfrm>
          <a:off x="6477214" y="3350194"/>
          <a:ext cx="1135165" cy="11351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732626" y="3350194"/>
        <a:ext cx="624341" cy="8542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5E97D1-B588-48A4-8CED-F1799A8E0E50}">
      <dsp:nvSpPr>
        <dsp:cNvPr id="0" name=""/>
        <dsp:cNvSpPr/>
      </dsp:nvSpPr>
      <dsp:spPr>
        <a:xfrm rot="10800000">
          <a:off x="1713985" y="1583"/>
          <a:ext cx="5472684" cy="134211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91834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Its prevalence varies with age, gender and race</a:t>
          </a:r>
          <a:endParaRPr lang="fa-IR" sz="2100" kern="1200" dirty="0"/>
        </a:p>
      </dsp:txBody>
      <dsp:txXfrm rot="10800000">
        <a:off x="2049513" y="1583"/>
        <a:ext cx="5137156" cy="1342111"/>
      </dsp:txXfrm>
    </dsp:sp>
    <dsp:sp modelId="{0EEC9B4F-6EE1-467A-BD87-7C0BD38C2A24}">
      <dsp:nvSpPr>
        <dsp:cNvPr id="0" name=""/>
        <dsp:cNvSpPr/>
      </dsp:nvSpPr>
      <dsp:spPr>
        <a:xfrm>
          <a:off x="1042930" y="1583"/>
          <a:ext cx="1342111" cy="134211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D2E91CD-6E94-45B1-A2E2-D62EBDF43278}">
      <dsp:nvSpPr>
        <dsp:cNvPr id="0" name=""/>
        <dsp:cNvSpPr/>
      </dsp:nvSpPr>
      <dsp:spPr>
        <a:xfrm rot="10800000">
          <a:off x="1713985" y="1744325"/>
          <a:ext cx="5472684" cy="134211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91834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After childhood decline with increasing age. It is more prevalent in females   than males, and 3-7 years- old age</a:t>
          </a:r>
          <a:endParaRPr lang="fa-IR" sz="2100" kern="1200" dirty="0"/>
        </a:p>
      </dsp:txBody>
      <dsp:txXfrm rot="10800000">
        <a:off x="2049513" y="1744325"/>
        <a:ext cx="5137156" cy="1342111"/>
      </dsp:txXfrm>
    </dsp:sp>
    <dsp:sp modelId="{D922AD95-7B90-47DF-A787-72657E1855DE}">
      <dsp:nvSpPr>
        <dsp:cNvPr id="0" name=""/>
        <dsp:cNvSpPr/>
      </dsp:nvSpPr>
      <dsp:spPr>
        <a:xfrm>
          <a:off x="1042930" y="1744325"/>
          <a:ext cx="1342111" cy="1342111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75C128-BA53-4C9A-898E-2835B305F177}">
      <dsp:nvSpPr>
        <dsp:cNvPr id="0" name=""/>
        <dsp:cNvSpPr/>
      </dsp:nvSpPr>
      <dsp:spPr>
        <a:xfrm rot="10800000">
          <a:off x="1766304" y="3462681"/>
          <a:ext cx="5472684" cy="134211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91834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Familial aggregation in JHS is significant</a:t>
          </a:r>
          <a:endParaRPr lang="fa-IR" sz="2100" kern="1200" dirty="0"/>
        </a:p>
      </dsp:txBody>
      <dsp:txXfrm rot="10800000">
        <a:off x="2101832" y="3462681"/>
        <a:ext cx="5137156" cy="1342111"/>
      </dsp:txXfrm>
    </dsp:sp>
    <dsp:sp modelId="{53FD6620-3B96-43A1-8343-249C7DF3A0E2}">
      <dsp:nvSpPr>
        <dsp:cNvPr id="0" name=""/>
        <dsp:cNvSpPr/>
      </dsp:nvSpPr>
      <dsp:spPr>
        <a:xfrm>
          <a:off x="1042930" y="3487067"/>
          <a:ext cx="1342111" cy="1342111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7FBBD3-6D5B-4DB4-B6D5-6A946BB8E0CB}">
      <dsp:nvSpPr>
        <dsp:cNvPr id="0" name=""/>
        <dsp:cNvSpPr/>
      </dsp:nvSpPr>
      <dsp:spPr>
        <a:xfrm>
          <a:off x="0" y="476331"/>
          <a:ext cx="8229600" cy="1233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The musculoskeletal symptoms may originate from joint, ligament, muscle, spine, and bone</a:t>
          </a:r>
          <a:endParaRPr lang="fa-IR" sz="3100" kern="1200" dirty="0"/>
        </a:p>
      </dsp:txBody>
      <dsp:txXfrm>
        <a:off x="60199" y="536530"/>
        <a:ext cx="8109202" cy="1112781"/>
      </dsp:txXfrm>
    </dsp:sp>
    <dsp:sp modelId="{349CF3C3-C048-40EA-816E-162FAF92755A}">
      <dsp:nvSpPr>
        <dsp:cNvPr id="0" name=""/>
        <dsp:cNvSpPr/>
      </dsp:nvSpPr>
      <dsp:spPr>
        <a:xfrm>
          <a:off x="0" y="1798791"/>
          <a:ext cx="8229600" cy="1233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The most common presenting complaint is pain </a:t>
          </a:r>
          <a:endParaRPr lang="fa-IR" sz="3100" kern="1200" dirty="0"/>
        </a:p>
      </dsp:txBody>
      <dsp:txXfrm>
        <a:off x="60199" y="1858990"/>
        <a:ext cx="8109202" cy="1112781"/>
      </dsp:txXfrm>
    </dsp:sp>
    <dsp:sp modelId="{F54E3037-12AB-4164-B705-5C0F811356A1}">
      <dsp:nvSpPr>
        <dsp:cNvPr id="0" name=""/>
        <dsp:cNvSpPr/>
      </dsp:nvSpPr>
      <dsp:spPr>
        <a:xfrm>
          <a:off x="0" y="3121251"/>
          <a:ext cx="8229600" cy="1233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Although arthralgia is common and prominent, fatigue and anxiety are also common complaints.</a:t>
          </a:r>
          <a:endParaRPr lang="fa-IR" sz="3100" kern="1200" dirty="0"/>
        </a:p>
      </dsp:txBody>
      <dsp:txXfrm>
        <a:off x="60199" y="3181450"/>
        <a:ext cx="8109202" cy="11127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DA86F-2C89-4B9B-B4A4-4F38E32AA7C4}">
      <dsp:nvSpPr>
        <dsp:cNvPr id="0" name=""/>
        <dsp:cNvSpPr/>
      </dsp:nvSpPr>
      <dsp:spPr>
        <a:xfrm>
          <a:off x="0" y="23783"/>
          <a:ext cx="8229600" cy="74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myalgia, pain amplification, fibromyalgia, headache, impaired proprioceptive acuity</a:t>
          </a:r>
          <a:endParaRPr lang="fa-IR" sz="2000" kern="1200" dirty="0"/>
        </a:p>
      </dsp:txBody>
      <dsp:txXfrm>
        <a:off x="1720221" y="23783"/>
        <a:ext cx="6509378" cy="743012"/>
      </dsp:txXfrm>
    </dsp:sp>
    <dsp:sp modelId="{AD80A9D7-A87F-40A0-8202-32EBCA96CCA2}">
      <dsp:nvSpPr>
        <dsp:cNvPr id="0" name=""/>
        <dsp:cNvSpPr/>
      </dsp:nvSpPr>
      <dsp:spPr>
        <a:xfrm>
          <a:off x="381002" y="74301"/>
          <a:ext cx="1032518" cy="5944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F38E44E-9642-4661-BB90-8A0E49A574EC}">
      <dsp:nvSpPr>
        <dsp:cNvPr id="0" name=""/>
        <dsp:cNvSpPr/>
      </dsp:nvSpPr>
      <dsp:spPr>
        <a:xfrm>
          <a:off x="0" y="817314"/>
          <a:ext cx="8229600" cy="74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Hip dysplasia, dislocation/subluxation</a:t>
          </a:r>
          <a:endParaRPr lang="fa-IR" sz="2000" kern="1200" dirty="0"/>
        </a:p>
      </dsp:txBody>
      <dsp:txXfrm>
        <a:off x="1720221" y="817314"/>
        <a:ext cx="6509378" cy="743012"/>
      </dsp:txXfrm>
    </dsp:sp>
    <dsp:sp modelId="{AA639EE9-1158-4A8F-848F-049D5A2CE3D9}">
      <dsp:nvSpPr>
        <dsp:cNvPr id="0" name=""/>
        <dsp:cNvSpPr/>
      </dsp:nvSpPr>
      <dsp:spPr>
        <a:xfrm>
          <a:off x="304804" y="891615"/>
          <a:ext cx="1184914" cy="5944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EE56B3-1D75-46FC-8FF7-CA739EC8BFE8}">
      <dsp:nvSpPr>
        <dsp:cNvPr id="0" name=""/>
        <dsp:cNvSpPr/>
      </dsp:nvSpPr>
      <dsp:spPr>
        <a:xfrm>
          <a:off x="0" y="1634628"/>
          <a:ext cx="8229600" cy="74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late walking</a:t>
          </a:r>
          <a:endParaRPr lang="fa-IR" sz="2000" kern="1200" dirty="0"/>
        </a:p>
      </dsp:txBody>
      <dsp:txXfrm>
        <a:off x="1720221" y="1634628"/>
        <a:ext cx="6509378" cy="743012"/>
      </dsp:txXfrm>
    </dsp:sp>
    <dsp:sp modelId="{AC563173-5FF3-41AD-B64E-52BBE40302EE}">
      <dsp:nvSpPr>
        <dsp:cNvPr id="0" name=""/>
        <dsp:cNvSpPr/>
      </dsp:nvSpPr>
      <dsp:spPr>
        <a:xfrm>
          <a:off x="304804" y="1708929"/>
          <a:ext cx="1184914" cy="594410"/>
        </a:xfrm>
        <a:prstGeom prst="flowChartProcess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4192530-265E-415E-827B-31EBF02AC9FA}">
      <dsp:nvSpPr>
        <dsp:cNvPr id="0" name=""/>
        <dsp:cNvSpPr/>
      </dsp:nvSpPr>
      <dsp:spPr>
        <a:xfrm>
          <a:off x="0" y="2451942"/>
          <a:ext cx="8229600" cy="74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Tear of ligament/muscle/or meniscus</a:t>
          </a:r>
          <a:endParaRPr lang="fa-IR" sz="2000" kern="1200" dirty="0"/>
        </a:p>
      </dsp:txBody>
      <dsp:txXfrm>
        <a:off x="1720221" y="2451942"/>
        <a:ext cx="6509378" cy="743012"/>
      </dsp:txXfrm>
    </dsp:sp>
    <dsp:sp modelId="{87AD91E7-BEE7-415C-8E68-A0D7D7618B12}">
      <dsp:nvSpPr>
        <dsp:cNvPr id="0" name=""/>
        <dsp:cNvSpPr/>
      </dsp:nvSpPr>
      <dsp:spPr>
        <a:xfrm>
          <a:off x="304804" y="2526243"/>
          <a:ext cx="1184914" cy="5944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D67C1B2-FF27-4F34-8C43-8848B6F9C1BB}">
      <dsp:nvSpPr>
        <dsp:cNvPr id="0" name=""/>
        <dsp:cNvSpPr/>
      </dsp:nvSpPr>
      <dsp:spPr>
        <a:xfrm>
          <a:off x="0" y="3269256"/>
          <a:ext cx="8229600" cy="74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Synovitis , epicondylitis, tendonitis ,capsulitis, tenosynovitis , patellofemoral syndrome, bakers cyst</a:t>
          </a:r>
          <a:endParaRPr lang="fa-IR" sz="2000" kern="1200" dirty="0"/>
        </a:p>
      </dsp:txBody>
      <dsp:txXfrm>
        <a:off x="1720221" y="3269256"/>
        <a:ext cx="6509378" cy="743012"/>
      </dsp:txXfrm>
    </dsp:sp>
    <dsp:sp modelId="{4909DD54-46A6-470E-8F3F-3653D13B29E5}">
      <dsp:nvSpPr>
        <dsp:cNvPr id="0" name=""/>
        <dsp:cNvSpPr/>
      </dsp:nvSpPr>
      <dsp:spPr>
        <a:xfrm>
          <a:off x="304804" y="3343557"/>
          <a:ext cx="1184914" cy="5944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EFCC542-6C63-47B4-8297-5B48875DC29E}">
      <dsp:nvSpPr>
        <dsp:cNvPr id="0" name=""/>
        <dsp:cNvSpPr/>
      </dsp:nvSpPr>
      <dsp:spPr>
        <a:xfrm>
          <a:off x="0" y="4087750"/>
          <a:ext cx="8229600" cy="7430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Osteoarthritis, loose-back syndrome, disc prolapse, pars defects of spine, spondylolysis/spondylolisthesis, spinal stenosis, sacroiliac joint instability, entrapment neuropathy</a:t>
          </a:r>
          <a:endParaRPr lang="fa-IR" sz="1800" kern="1200" dirty="0"/>
        </a:p>
      </dsp:txBody>
      <dsp:txXfrm>
        <a:off x="1720221" y="4087750"/>
        <a:ext cx="6509378" cy="743012"/>
      </dsp:txXfrm>
    </dsp:sp>
    <dsp:sp modelId="{83106E6C-D07A-4554-8754-5289ACAB38CA}">
      <dsp:nvSpPr>
        <dsp:cNvPr id="0" name=""/>
        <dsp:cNvSpPr/>
      </dsp:nvSpPr>
      <dsp:spPr>
        <a:xfrm>
          <a:off x="270519" y="4160872"/>
          <a:ext cx="1253483" cy="59441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EF2233-E9F1-4638-B1F4-F1C45E853BCB}">
      <dsp:nvSpPr>
        <dsp:cNvPr id="0" name=""/>
        <dsp:cNvSpPr/>
      </dsp:nvSpPr>
      <dsp:spPr>
        <a:xfrm rot="10800000">
          <a:off x="1525191" y="73944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itchFamily="18" charset="0"/>
              <a:cs typeface="Times New Roman" pitchFamily="18" charset="0"/>
            </a:rPr>
            <a:t>stretchy skin, thin scars</a:t>
          </a:r>
          <a:endParaRPr lang="fa-IR" sz="2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635239" y="73944"/>
        <a:ext cx="5362636" cy="440191"/>
      </dsp:txXfrm>
    </dsp:sp>
    <dsp:sp modelId="{707F77EA-1730-496F-A360-FCF684075190}">
      <dsp:nvSpPr>
        <dsp:cNvPr id="0" name=""/>
        <dsp:cNvSpPr/>
      </dsp:nvSpPr>
      <dsp:spPr>
        <a:xfrm>
          <a:off x="1231724" y="573"/>
          <a:ext cx="586933" cy="58693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1E8A196-A3EC-4067-B087-05113282CAB0}">
      <dsp:nvSpPr>
        <dsp:cNvPr id="0" name=""/>
        <dsp:cNvSpPr/>
      </dsp:nvSpPr>
      <dsp:spPr>
        <a:xfrm rot="10800000">
          <a:off x="1525191" y="766980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itchFamily="18" charset="0"/>
              <a:cs typeface="Times New Roman" pitchFamily="18" charset="0"/>
            </a:rPr>
            <a:t>hernia, varicose veins</a:t>
          </a:r>
          <a:endParaRPr lang="fa-IR" sz="2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635239" y="766980"/>
        <a:ext cx="5362636" cy="440191"/>
      </dsp:txXfrm>
    </dsp:sp>
    <dsp:sp modelId="{464EDE18-4A89-47D2-8F0B-0F6D04404E22}">
      <dsp:nvSpPr>
        <dsp:cNvPr id="0" name=""/>
        <dsp:cNvSpPr/>
      </dsp:nvSpPr>
      <dsp:spPr>
        <a:xfrm>
          <a:off x="1231724" y="718907"/>
          <a:ext cx="586933" cy="53633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9DE12C7-552C-44DC-9D23-50BF3B7B53A4}">
      <dsp:nvSpPr>
        <dsp:cNvPr id="0" name=""/>
        <dsp:cNvSpPr/>
      </dsp:nvSpPr>
      <dsp:spPr>
        <a:xfrm rot="10800000">
          <a:off x="1529302" y="1443410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itchFamily="18" charset="0"/>
              <a:cs typeface="Times New Roman" pitchFamily="18" charset="0"/>
            </a:rPr>
            <a:t>fractures, low bone density</a:t>
          </a:r>
          <a:endParaRPr lang="fa-IR" sz="2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639350" y="1443410"/>
        <a:ext cx="5362636" cy="440191"/>
      </dsp:txXfrm>
    </dsp:sp>
    <dsp:sp modelId="{1AD43B41-DB83-47CF-AC75-430E0931F85E}">
      <dsp:nvSpPr>
        <dsp:cNvPr id="0" name=""/>
        <dsp:cNvSpPr/>
      </dsp:nvSpPr>
      <dsp:spPr>
        <a:xfrm>
          <a:off x="1227613" y="1386645"/>
          <a:ext cx="603378" cy="55372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9DF875-EB53-44E1-937A-572BC22A9EF0}">
      <dsp:nvSpPr>
        <dsp:cNvPr id="0" name=""/>
        <dsp:cNvSpPr/>
      </dsp:nvSpPr>
      <dsp:spPr>
        <a:xfrm rot="10800000">
          <a:off x="1534192" y="2138490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mitral valve prolapse (MVP), attention deficit hyperactivity disorder( ADHD)</a:t>
          </a:r>
          <a:endParaRPr lang="fa-IR" sz="20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644240" y="2138490"/>
        <a:ext cx="5362636" cy="440191"/>
      </dsp:txXfrm>
    </dsp:sp>
    <dsp:sp modelId="{C32D34EF-B4BB-44AF-8311-6D51E0723EF4}">
      <dsp:nvSpPr>
        <dsp:cNvPr id="0" name=""/>
        <dsp:cNvSpPr/>
      </dsp:nvSpPr>
      <dsp:spPr>
        <a:xfrm>
          <a:off x="1222723" y="2071766"/>
          <a:ext cx="622936" cy="573639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BD03B6-4242-486D-B1FE-83863455C4C7}">
      <dsp:nvSpPr>
        <dsp:cNvPr id="0" name=""/>
        <dsp:cNvSpPr/>
      </dsp:nvSpPr>
      <dsp:spPr>
        <a:xfrm rot="10800000">
          <a:off x="1539793" y="2855719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Vesicourethral</a:t>
          </a:r>
          <a:r>
            <a:rPr lang="en-US" sz="2000" kern="1200" dirty="0" smtClean="0"/>
            <a:t> reflux(VUR)  and recurrent UTI</a:t>
          </a:r>
          <a:endParaRPr lang="fa-IR" sz="2000" kern="1200" dirty="0"/>
        </a:p>
      </dsp:txBody>
      <dsp:txXfrm rot="10800000">
        <a:off x="1649841" y="2855719"/>
        <a:ext cx="5362636" cy="440191"/>
      </dsp:txXfrm>
    </dsp:sp>
    <dsp:sp modelId="{5AC6B6EB-5D98-42B1-B973-9DC80F4C3666}">
      <dsp:nvSpPr>
        <dsp:cNvPr id="0" name=""/>
        <dsp:cNvSpPr/>
      </dsp:nvSpPr>
      <dsp:spPr>
        <a:xfrm>
          <a:off x="1217122" y="2776806"/>
          <a:ext cx="645342" cy="598017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0967A6-8329-4B4F-B137-D0A506680079}">
      <dsp:nvSpPr>
        <dsp:cNvPr id="0" name=""/>
        <dsp:cNvSpPr/>
      </dsp:nvSpPr>
      <dsp:spPr>
        <a:xfrm rot="10800000">
          <a:off x="1546650" y="3599227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Pes planus </a:t>
          </a:r>
          <a:endParaRPr lang="fa-IR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656698" y="3599227"/>
        <a:ext cx="5362636" cy="440191"/>
      </dsp:txXfrm>
    </dsp:sp>
    <dsp:sp modelId="{50807E71-7CED-4ABC-B236-8DDE68F410A2}">
      <dsp:nvSpPr>
        <dsp:cNvPr id="0" name=""/>
        <dsp:cNvSpPr/>
      </dsp:nvSpPr>
      <dsp:spPr>
        <a:xfrm>
          <a:off x="1210265" y="3506224"/>
          <a:ext cx="672770" cy="626198"/>
        </a:xfrm>
        <a:prstGeom prst="ellipse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6EF8EE1-367D-4B45-8A6B-56B5327F239B}">
      <dsp:nvSpPr>
        <dsp:cNvPr id="0" name=""/>
        <dsp:cNvSpPr/>
      </dsp:nvSpPr>
      <dsp:spPr>
        <a:xfrm rot="10800000">
          <a:off x="1609780" y="4264396"/>
          <a:ext cx="5472684" cy="4401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  <a:alpha val="7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411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 rot="10800000">
        <a:off x="1719828" y="4264396"/>
        <a:ext cx="5362636" cy="440191"/>
      </dsp:txXfrm>
    </dsp:sp>
    <dsp:sp modelId="{13BE8E2D-0E61-425D-8C7F-3706EBF1E81C}">
      <dsp:nvSpPr>
        <dsp:cNvPr id="0" name=""/>
        <dsp:cNvSpPr/>
      </dsp:nvSpPr>
      <dsp:spPr>
        <a:xfrm>
          <a:off x="1268410" y="4263823"/>
          <a:ext cx="440191" cy="440191"/>
        </a:xfrm>
        <a:prstGeom prst="ellipse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1D5386-0C39-413C-815E-5C1549ED3FC7}">
      <dsp:nvSpPr>
        <dsp:cNvPr id="0" name=""/>
        <dsp:cNvSpPr/>
      </dsp:nvSpPr>
      <dsp:spPr>
        <a:xfrm>
          <a:off x="4741496" y="1112041"/>
          <a:ext cx="1489807" cy="1489807"/>
        </a:xfrm>
        <a:prstGeom prst="ellipse">
          <a:avLst/>
        </a:prstGeom>
        <a:solidFill>
          <a:schemeClr val="tx1"/>
        </a:solidFill>
        <a:ln>
          <a:noFill/>
        </a:ln>
        <a:effectLst>
          <a:outerShdw blurRad="63500" dist="38100" dir="5400000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F7E26A5-196B-4416-A6E7-1F7A809CF996}">
      <dsp:nvSpPr>
        <dsp:cNvPr id="0" name=""/>
        <dsp:cNvSpPr/>
      </dsp:nvSpPr>
      <dsp:spPr>
        <a:xfrm>
          <a:off x="4555270" y="0"/>
          <a:ext cx="1862259" cy="10144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Carter and Wilkinson</a:t>
          </a:r>
          <a:endParaRPr lang="fa-IR" sz="2200" kern="1200" dirty="0"/>
        </a:p>
      </dsp:txBody>
      <dsp:txXfrm>
        <a:off x="4555270" y="0"/>
        <a:ext cx="1862259" cy="1014460"/>
      </dsp:txXfrm>
    </dsp:sp>
    <dsp:sp modelId="{537C5CF5-8F43-43F1-8B16-790C8EC41630}">
      <dsp:nvSpPr>
        <dsp:cNvPr id="0" name=""/>
        <dsp:cNvSpPr/>
      </dsp:nvSpPr>
      <dsp:spPr>
        <a:xfrm>
          <a:off x="5225062" y="1391259"/>
          <a:ext cx="1489807" cy="1489807"/>
        </a:xfrm>
        <a:prstGeom prst="ellipse">
          <a:avLst/>
        </a:prstGeom>
        <a:solidFill>
          <a:schemeClr val="accent4">
            <a:lumMod val="50000"/>
          </a:schemeClr>
        </a:solidFill>
        <a:ln>
          <a:noFill/>
        </a:ln>
        <a:effectLst>
          <a:outerShdw blurRad="63500" dist="38100" dir="5400000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90B00A8-96DD-45AC-B91F-E20335F91861}">
      <dsp:nvSpPr>
        <dsp:cNvPr id="0" name=""/>
        <dsp:cNvSpPr/>
      </dsp:nvSpPr>
      <dsp:spPr>
        <a:xfrm>
          <a:off x="6825364" y="966152"/>
          <a:ext cx="1764800" cy="111107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Beighton nine point score</a:t>
          </a:r>
          <a:endParaRPr lang="fa-IR" sz="2200" kern="1200"/>
        </a:p>
      </dsp:txBody>
      <dsp:txXfrm>
        <a:off x="6825364" y="966152"/>
        <a:ext cx="1764800" cy="1111075"/>
      </dsp:txXfrm>
    </dsp:sp>
    <dsp:sp modelId="{FC50A649-3784-4979-876C-D93A6C79DFEE}">
      <dsp:nvSpPr>
        <dsp:cNvPr id="0" name=""/>
        <dsp:cNvSpPr/>
      </dsp:nvSpPr>
      <dsp:spPr>
        <a:xfrm>
          <a:off x="5225062" y="1949695"/>
          <a:ext cx="1489807" cy="1489807"/>
        </a:xfrm>
        <a:prstGeom prst="ellipse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63500" dist="38100" dir="5400000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2EB63C3F-1A00-45ED-AF00-AA7679A30488}">
      <dsp:nvSpPr>
        <dsp:cNvPr id="0" name=""/>
        <dsp:cNvSpPr/>
      </dsp:nvSpPr>
      <dsp:spPr>
        <a:xfrm>
          <a:off x="6825364" y="2623104"/>
          <a:ext cx="1764800" cy="12415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Brighton revised diagnostic criteria</a:t>
          </a:r>
          <a:endParaRPr lang="fa-IR" sz="2200" kern="1200"/>
        </a:p>
      </dsp:txBody>
      <dsp:txXfrm>
        <a:off x="6825364" y="2623104"/>
        <a:ext cx="1764800" cy="1241506"/>
      </dsp:txXfrm>
    </dsp:sp>
    <dsp:sp modelId="{EEE92D18-5D75-49FF-8A00-76AEB10AE200}">
      <dsp:nvSpPr>
        <dsp:cNvPr id="0" name=""/>
        <dsp:cNvSpPr/>
      </dsp:nvSpPr>
      <dsp:spPr>
        <a:xfrm>
          <a:off x="4741496" y="2229397"/>
          <a:ext cx="1489807" cy="1489807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63500" dist="38100" dir="5400000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C7ABC717-7846-490B-A3C5-D3EB7AD72AB0}">
      <dsp:nvSpPr>
        <dsp:cNvPr id="0" name=""/>
        <dsp:cNvSpPr/>
      </dsp:nvSpPr>
      <dsp:spPr>
        <a:xfrm>
          <a:off x="4555270" y="3816302"/>
          <a:ext cx="1862259" cy="10144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Del Mar hospital</a:t>
          </a:r>
          <a:endParaRPr lang="fa-IR" sz="2200" kern="1200"/>
        </a:p>
      </dsp:txBody>
      <dsp:txXfrm>
        <a:off x="4555270" y="3816302"/>
        <a:ext cx="1862259" cy="1014460"/>
      </dsp:txXfrm>
    </dsp:sp>
    <dsp:sp modelId="{4C48D268-81D7-433E-8C7E-561311663F2A}">
      <dsp:nvSpPr>
        <dsp:cNvPr id="0" name=""/>
        <dsp:cNvSpPr/>
      </dsp:nvSpPr>
      <dsp:spPr>
        <a:xfrm>
          <a:off x="4257929" y="1949695"/>
          <a:ext cx="1489807" cy="1489807"/>
        </a:xfrm>
        <a:prstGeom prst="ellipse">
          <a:avLst/>
        </a:prstGeom>
        <a:solidFill>
          <a:schemeClr val="tx2">
            <a:lumMod val="10000"/>
          </a:schemeClr>
        </a:solidFill>
        <a:ln>
          <a:noFill/>
        </a:ln>
        <a:effectLst>
          <a:outerShdw blurRad="63500" dist="38100" dir="5400000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AFC4354E-18AD-4CC6-BC18-10A3D996E231}">
      <dsp:nvSpPr>
        <dsp:cNvPr id="0" name=""/>
        <dsp:cNvSpPr/>
      </dsp:nvSpPr>
      <dsp:spPr>
        <a:xfrm>
          <a:off x="2382634" y="2623104"/>
          <a:ext cx="1764800" cy="12415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Mishra </a:t>
          </a:r>
          <a:endParaRPr lang="fa-IR" sz="2200" kern="1200"/>
        </a:p>
      </dsp:txBody>
      <dsp:txXfrm>
        <a:off x="2382634" y="2623104"/>
        <a:ext cx="1764800" cy="1241506"/>
      </dsp:txXfrm>
    </dsp:sp>
    <dsp:sp modelId="{6ECFEA4B-E99F-43C8-80C8-8B83234D8C50}">
      <dsp:nvSpPr>
        <dsp:cNvPr id="0" name=""/>
        <dsp:cNvSpPr/>
      </dsp:nvSpPr>
      <dsp:spPr>
        <a:xfrm>
          <a:off x="4257929" y="1391259"/>
          <a:ext cx="1489807" cy="1489807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63500" dist="38100" dir="5400000" rotWithShape="0">
            <a:srgbClr val="000000">
              <a:alpha val="65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381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FDCBE842-92D5-43C8-A52E-685751145C3A}">
      <dsp:nvSpPr>
        <dsp:cNvPr id="0" name=""/>
        <dsp:cNvSpPr/>
      </dsp:nvSpPr>
      <dsp:spPr>
        <a:xfrm>
          <a:off x="2382634" y="966152"/>
          <a:ext cx="1764800" cy="12415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five-part self response questionnaire </a:t>
          </a:r>
          <a:endParaRPr lang="fa-IR" sz="2200" kern="1200"/>
        </a:p>
      </dsp:txBody>
      <dsp:txXfrm>
        <a:off x="2382634" y="966152"/>
        <a:ext cx="1764800" cy="124150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3214C9-103C-4BED-A3D3-C0715DD250C3}">
      <dsp:nvSpPr>
        <dsp:cNvPr id="0" name=""/>
        <dsp:cNvSpPr/>
      </dsp:nvSpPr>
      <dsp:spPr>
        <a:xfrm>
          <a:off x="1354666" y="0"/>
          <a:ext cx="5418667" cy="5418667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6C65F-C435-4965-A6CB-51FADB6C76B1}">
      <dsp:nvSpPr>
        <dsp:cNvPr id="0" name=""/>
        <dsp:cNvSpPr/>
      </dsp:nvSpPr>
      <dsp:spPr>
        <a:xfrm>
          <a:off x="1869439" y="514773"/>
          <a:ext cx="2113280" cy="2113280"/>
        </a:xfrm>
        <a:prstGeom prst="roundRect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cs typeface="+mj-cs"/>
            </a:rPr>
            <a:t>Sensitivity=%100</a:t>
          </a:r>
          <a:endParaRPr lang="en-US" sz="1900" kern="1200" dirty="0"/>
        </a:p>
      </dsp:txBody>
      <dsp:txXfrm>
        <a:off x="1972601" y="617935"/>
        <a:ext cx="1906956" cy="1906956"/>
      </dsp:txXfrm>
    </dsp:sp>
    <dsp:sp modelId="{B0108896-B9E9-4A02-8DEE-486C6EB24F49}">
      <dsp:nvSpPr>
        <dsp:cNvPr id="0" name=""/>
        <dsp:cNvSpPr/>
      </dsp:nvSpPr>
      <dsp:spPr>
        <a:xfrm>
          <a:off x="4145280" y="514773"/>
          <a:ext cx="2113280" cy="2113280"/>
        </a:xfrm>
        <a:prstGeom prst="roundRect">
          <a:avLst/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cs typeface="+mj-cs"/>
            </a:rPr>
            <a:t>Specificity=%97.9</a:t>
          </a:r>
          <a:endParaRPr lang="en-US" sz="1900" kern="1200" dirty="0"/>
        </a:p>
      </dsp:txBody>
      <dsp:txXfrm>
        <a:off x="4248442" y="617935"/>
        <a:ext cx="1906956" cy="1906956"/>
      </dsp:txXfrm>
    </dsp:sp>
    <dsp:sp modelId="{6916310E-CFDB-4B21-A994-55763B3FAA2E}">
      <dsp:nvSpPr>
        <dsp:cNvPr id="0" name=""/>
        <dsp:cNvSpPr/>
      </dsp:nvSpPr>
      <dsp:spPr>
        <a:xfrm>
          <a:off x="1869439" y="2790613"/>
          <a:ext cx="2113280" cy="2113280"/>
        </a:xfrm>
        <a:prstGeom prst="roundRect">
          <a:avLst/>
        </a:prstGeom>
        <a:solidFill>
          <a:srgbClr val="00B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cs typeface="+mj-cs"/>
            </a:rPr>
            <a:t>PPV=98%</a:t>
          </a:r>
          <a:endParaRPr lang="en-US" sz="1900" kern="1200" dirty="0"/>
        </a:p>
      </dsp:txBody>
      <dsp:txXfrm>
        <a:off x="1972601" y="2893775"/>
        <a:ext cx="1906956" cy="1906956"/>
      </dsp:txXfrm>
    </dsp:sp>
    <dsp:sp modelId="{D61E8671-A00E-4B86-AA0F-AA9FE59323BA}">
      <dsp:nvSpPr>
        <dsp:cNvPr id="0" name=""/>
        <dsp:cNvSpPr/>
      </dsp:nvSpPr>
      <dsp:spPr>
        <a:xfrm>
          <a:off x="4145280" y="2790613"/>
          <a:ext cx="2113280" cy="2113280"/>
        </a:xfrm>
        <a:prstGeom prst="roundRect">
          <a:avLst/>
        </a:prstGeom>
        <a:solidFill>
          <a:srgbClr val="C0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cs typeface="+mj-cs"/>
            </a:rPr>
            <a:t>NPV=%100</a:t>
          </a:r>
          <a:endParaRPr lang="en-US" sz="1900" kern="1200" dirty="0"/>
        </a:p>
      </dsp:txBody>
      <dsp:txXfrm>
        <a:off x="4248442" y="2893775"/>
        <a:ext cx="1906956" cy="19069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D41CF-28C0-4001-A17D-841B1A2170AF}" type="datetimeFigureOut">
              <a:rPr lang="en-US" smtClean="0"/>
              <a:pPr/>
              <a:t>10/26/2017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0A93E-E511-43F6-8CA0-EFECAF6B6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12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A93E-E511-43F6-8CA0-EFECAF6B6EF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21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0A93E-E511-43F6-8CA0-EFECAF6B6EF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15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6707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0933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8013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48903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02286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531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1927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771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6451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2460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1264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25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82941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475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4905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61627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3742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46756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49858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657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6365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1181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020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69096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03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88023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37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842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49113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8856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745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85831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9185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213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7876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41228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70685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19670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7218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4067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01725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15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80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32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007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822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745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73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6555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56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870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57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342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02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1547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9971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635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433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19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8635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632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9185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5324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0901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996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407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51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8781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95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052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0840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202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4523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233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0550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1976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842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069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438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6696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80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6367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6990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0719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80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656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707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561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826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3166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8425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1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6018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4527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850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612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7512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8480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085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0502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9698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927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02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486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8706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01354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9874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66488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95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006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9747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6740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13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071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987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21633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2926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068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871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3954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9295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275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6642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0662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29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7482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162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29762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0885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816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0706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195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15293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943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220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72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1422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8327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0873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526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8993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54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  <p:sldLayoutId id="2147483946" r:id="rId16"/>
    <p:sldLayoutId id="2147483947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304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  <p:sldLayoutId id="2147483964" r:id="rId16"/>
    <p:sldLayoutId id="2147483965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هیجدهم آذر 95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prstClr val="white"/>
                </a:solidFill>
              </a:rPr>
              <a:pPr defTabSz="4572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572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  <p:sldLayoutId id="2147483997" r:id="rId13"/>
    <p:sldLayoutId id="2147483998" r:id="rId14"/>
    <p:sldLayoutId id="2147483999" r:id="rId15"/>
    <p:sldLayoutId id="2147484000" r:id="rId16"/>
    <p:sldLayoutId id="2147484001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0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fan.org/loeys-dietz" TargetMode="External"/><Relationship Id="rId2" Type="http://schemas.openxmlformats.org/officeDocument/2006/relationships/hyperlink" Target="https://www.marfan.org/shprintzen-goldberg-syndrome" TargetMode="External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www.marfan.org/dx/zscore" TargetMode="External"/><Relationship Id="rId4" Type="http://schemas.openxmlformats.org/officeDocument/2006/relationships/hyperlink" Target="https://www.marfan.org/ehlers-danlos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hlers-danlos.com/eds-types/#aEDS" TargetMode="External"/><Relationship Id="rId13" Type="http://schemas.openxmlformats.org/officeDocument/2006/relationships/hyperlink" Target="https://www.ehlers-danlos.com/eds-types/#mcEDS" TargetMode="External"/><Relationship Id="rId3" Type="http://schemas.openxmlformats.org/officeDocument/2006/relationships/hyperlink" Target="https://www.ehlers-danlos.com/eds-types/#cEDS" TargetMode="External"/><Relationship Id="rId7" Type="http://schemas.openxmlformats.org/officeDocument/2006/relationships/hyperlink" Target="https://www.ehlers-danlos.com/eds-types/#Hypermobile-EDS" TargetMode="External"/><Relationship Id="rId12" Type="http://schemas.openxmlformats.org/officeDocument/2006/relationships/hyperlink" Target="https://www.ehlers-danlos.com/eds-types/#spEDS" TargetMode="External"/><Relationship Id="rId2" Type="http://schemas.openxmlformats.org/officeDocument/2006/relationships/hyperlink" Target="https://www.ehlers-danlos.com/eds-types/#chart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ehlers-danlos.com/eds-types/#vEDS" TargetMode="External"/><Relationship Id="rId11" Type="http://schemas.openxmlformats.org/officeDocument/2006/relationships/hyperlink" Target="https://www.ehlers-danlos.com/eds-types/#BCS" TargetMode="External"/><Relationship Id="rId5" Type="http://schemas.openxmlformats.org/officeDocument/2006/relationships/hyperlink" Target="https://www.ehlers-danlos.com/eds-types/#cvEDS" TargetMode="External"/><Relationship Id="rId15" Type="http://schemas.openxmlformats.org/officeDocument/2006/relationships/hyperlink" Target="https://www.ehlers-danlos.com/eds-types/#pEDS" TargetMode="External"/><Relationship Id="rId10" Type="http://schemas.openxmlformats.org/officeDocument/2006/relationships/hyperlink" Target="https://www.ehlers-danlos.com/eds-types/#kEDS" TargetMode="External"/><Relationship Id="rId4" Type="http://schemas.openxmlformats.org/officeDocument/2006/relationships/hyperlink" Target="https://www.ehlers-danlos.com/eds-types/#clEDS" TargetMode="External"/><Relationship Id="rId9" Type="http://schemas.openxmlformats.org/officeDocument/2006/relationships/hyperlink" Target="https://www.ehlers-danlos.com/eds-types/#dEDS" TargetMode="External"/><Relationship Id="rId14" Type="http://schemas.openxmlformats.org/officeDocument/2006/relationships/hyperlink" Target="https://www.ehlers-danlos.com/eds-types/#mEDS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0"/>
            <a:ext cx="10131425" cy="5867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9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DDx</a:t>
            </a:r>
            <a:endParaRPr lang="en-US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Marfan Syndrome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Ehler’s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Danlos syndrome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Osteogenesis Imperfecta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38467" y="6324600"/>
            <a:ext cx="4915065" cy="320675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33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Marfan syndrome</a:t>
            </a:r>
            <a:endParaRPr lang="en-US" b="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422" y="1828800"/>
            <a:ext cx="6087156" cy="449580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9475" y="6400801"/>
            <a:ext cx="4821382" cy="320675"/>
          </a:xfrm>
        </p:spPr>
        <p:txBody>
          <a:bodyPr/>
          <a:lstStyle/>
          <a:p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15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Ehlers-Danlos Syndrome</a:t>
            </a:r>
            <a:endParaRPr lang="en-US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00" y="1828800"/>
            <a:ext cx="5994399" cy="449580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52223" y="6537325"/>
            <a:ext cx="4487553" cy="320675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03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Ehlers-Danlos Syndrome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00" y="1828800"/>
            <a:ext cx="5994399" cy="449580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96243" y="6537325"/>
            <a:ext cx="4999511" cy="320675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7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</a:t>
            </a:r>
            <a:endParaRPr lang="en-US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reassurance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 stretching, similar to treatment for other benign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musculoskeletal disorders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NSAIDs can be administered as needed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supports can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helpful in children with symptomatic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planus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58161" y="6537325"/>
            <a:ext cx="4475678" cy="320675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31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Criteria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609600" y="1295401"/>
          <a:ext cx="109728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9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979400" cy="728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7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77922" y="5227093"/>
                <a:ext cx="10085696" cy="61561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ctr" defTabSz="457200" rtl="1"/>
                <a:r>
                  <a:rPr lang="fa-IR" dirty="0">
                    <a:solidFill>
                      <a:prstClr val="white"/>
                    </a:solidFill>
                  </a:rPr>
                  <a:t>فرد موقعی هایپرموبایل درنظر گرفته میشود که حداقل چهار نمره از هشت نمره را بدست آورد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a-IR" sz="2400" i="1">
                            <a:solidFill>
                              <a:prstClr val="white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fa-IR" sz="2400" i="1">
                            <a:solidFill>
                              <a:prstClr val="white"/>
                            </a:solidFill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fa-IR" sz="2400" i="1">
                            <a:solidFill>
                              <a:prstClr val="white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fa-IR" sz="2400" dirty="0">
                    <a:solidFill>
                      <a:prstClr val="white"/>
                    </a:solidFill>
                  </a:rPr>
                  <a:t>≥)</a:t>
                </a:r>
                <a:endParaRPr lang="en-US" dirty="0">
                  <a:solidFill>
                    <a:prstClr val="white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922" y="5227093"/>
                <a:ext cx="10085696" cy="615618"/>
              </a:xfrm>
              <a:prstGeom prst="rect">
                <a:avLst/>
              </a:prstGeom>
              <a:blipFill rotWithShape="0">
                <a:blip r:embed="rId2"/>
                <a:stretch>
                  <a:fillRect b="-8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99" y="396089"/>
            <a:ext cx="10170001" cy="6065821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Disease(Beighton)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5524933"/>
              </p:ext>
            </p:extLst>
          </p:nvPr>
        </p:nvGraphicFramePr>
        <p:xfrm>
          <a:off x="3411938" y="2292823"/>
          <a:ext cx="5213446" cy="26613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606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0657">
                <a:tc>
                  <a:txBody>
                    <a:bodyPr/>
                    <a:lstStyle/>
                    <a:p>
                      <a:pPr algn="ctr"/>
                      <a:r>
                        <a:rPr lang="en-US" sz="4800" b="0" dirty="0" smtClean="0"/>
                        <a:t>2</a:t>
                      </a:r>
                      <a:endParaRPr lang="en-US" sz="4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0" dirty="0" smtClean="0"/>
                        <a:t>100</a:t>
                      </a:r>
                      <a:endParaRPr lang="en-US" sz="4800" b="0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0657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98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0</a:t>
                      </a:r>
                      <a:endParaRPr lang="en-US" sz="4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785" y="3106129"/>
            <a:ext cx="237471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dirty="0">
                <a:solidFill>
                  <a:prstClr val="white"/>
                </a:solidFill>
              </a:rPr>
              <a:t>TEST(NEW CRITERIA)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72352" y="2210937"/>
            <a:ext cx="99628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/>
            <a:r>
              <a:rPr lang="en-US" sz="5400" dirty="0">
                <a:solidFill>
                  <a:prstClr val="white"/>
                </a:solidFill>
              </a:rPr>
              <a:t>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72352" y="3603009"/>
            <a:ext cx="99628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/>
            <a:r>
              <a:rPr lang="en-US" sz="6600" dirty="0">
                <a:solidFill>
                  <a:prstClr val="white"/>
                </a:solidFill>
              </a:rPr>
              <a:t>-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9487" y="1528549"/>
            <a:ext cx="176056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/>
            <a:r>
              <a:rPr lang="en-US" sz="5400" dirty="0">
                <a:solidFill>
                  <a:prstClr val="white"/>
                </a:solidFill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18911" y="1343883"/>
            <a:ext cx="1924335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/>
            <a:r>
              <a:rPr lang="en-US" sz="6600" dirty="0">
                <a:solidFill>
                  <a:prstClr val="white"/>
                </a:solidFill>
              </a:rPr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8340" y="2318659"/>
            <a:ext cx="11737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sz="4000" dirty="0">
                <a:solidFill>
                  <a:prstClr val="white"/>
                </a:solidFill>
              </a:rPr>
              <a:t>102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8340" y="3698543"/>
            <a:ext cx="117370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sz="4400" dirty="0" smtClean="0">
                <a:solidFill>
                  <a:prstClr val="white"/>
                </a:solidFill>
              </a:rPr>
              <a:t>98</a:t>
            </a:r>
            <a:endParaRPr lang="en-US" sz="4400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8919" y="5131558"/>
            <a:ext cx="121465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sz="4400" dirty="0">
                <a:solidFill>
                  <a:prstClr val="white"/>
                </a:solidFill>
              </a:rPr>
              <a:t>100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78472" y="5131558"/>
            <a:ext cx="125559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sz="4400" dirty="0" smtClean="0">
                <a:solidFill>
                  <a:prstClr val="white"/>
                </a:solidFill>
              </a:rPr>
              <a:t>100</a:t>
            </a:r>
            <a:endParaRPr lang="en-US" sz="4400" dirty="0">
              <a:solidFill>
                <a:prstClr val="white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8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000" dirty="0">
              <a:cs typeface="+mj-cs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1593754" y="70601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8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i="1" kern="0" dirty="0">
                <a:solidFill>
                  <a:srgbClr val="C00000"/>
                </a:solidFill>
                <a:latin typeface="Arial"/>
              </a:rPr>
              <a:t> </a:t>
            </a:r>
            <a:br>
              <a:rPr lang="en-US" sz="6000" b="1" i="1" kern="0" dirty="0">
                <a:solidFill>
                  <a:srgbClr val="C00000"/>
                </a:solidFill>
                <a:latin typeface="Arial"/>
              </a:rPr>
            </a:br>
            <a:r>
              <a:rPr lang="en-US" sz="6000" b="1" i="1" kern="0" dirty="0" smtClean="0">
                <a:solidFill>
                  <a:srgbClr val="C00000"/>
                </a:solidFill>
                <a:latin typeface="Arial"/>
              </a:rPr>
              <a:t>Benign Joint </a:t>
            </a:r>
            <a:r>
              <a:rPr lang="en-US" sz="6000" b="1" i="1" kern="0" dirty="0">
                <a:solidFill>
                  <a:srgbClr val="C00000"/>
                </a:solidFill>
                <a:latin typeface="Arial"/>
              </a:rPr>
              <a:t>Hypermobility </a:t>
            </a:r>
            <a:r>
              <a:rPr lang="en-US" sz="6000" b="1" i="1" kern="0" dirty="0" smtClean="0">
                <a:solidFill>
                  <a:srgbClr val="C00000"/>
                </a:solidFill>
                <a:latin typeface="Arial"/>
              </a:rPr>
              <a:t>Syndrome</a:t>
            </a:r>
            <a:r>
              <a:rPr lang="en-US" sz="6000" b="1" i="1" kern="0" dirty="0">
                <a:solidFill>
                  <a:srgbClr val="C00000"/>
                </a:solidFill>
                <a:latin typeface="Arial"/>
              </a:rPr>
              <a:t/>
            </a:r>
            <a:br>
              <a:rPr lang="en-US" sz="6000" b="1" i="1" kern="0" dirty="0">
                <a:solidFill>
                  <a:srgbClr val="C00000"/>
                </a:solidFill>
                <a:latin typeface="Arial"/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88367"/>
            <a:ext cx="10515600" cy="36885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Vadood </a:t>
            </a:r>
            <a:r>
              <a:rPr lang="en-US" sz="3600" i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Javadi</a:t>
            </a:r>
            <a:r>
              <a:rPr lang="en-US" sz="3600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Parvaneh</a:t>
            </a:r>
            <a:endParaRPr lang="en-US" sz="3600" i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Pediatric Rheumatologist</a:t>
            </a:r>
          </a:p>
          <a:p>
            <a:pPr marL="0" indent="0" algn="ctr">
              <a:buNone/>
            </a:pP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Mofid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Children’s Hospital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09059" y="6400801"/>
            <a:ext cx="4773881" cy="320675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7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76215" y="5800299"/>
            <a:ext cx="264766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b="1" dirty="0">
                <a:solidFill>
                  <a:prstClr val="white"/>
                </a:solidFill>
              </a:rPr>
              <a:t>Area Under the Curve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221" y="600501"/>
            <a:ext cx="7192369" cy="527007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4572000" y="3220872"/>
            <a:ext cx="22518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defTabSz="457200"/>
            <a:r>
              <a:rPr lang="en-US" b="1" dirty="0">
                <a:solidFill>
                  <a:srgbClr val="FF0000"/>
                </a:solidFill>
              </a:rPr>
              <a:t>Area Under the Curve:0.99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3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622300"/>
            <a:ext cx="10271701" cy="492372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57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en-US" sz="4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Thanks  </a:t>
            </a:r>
            <a:r>
              <a:rPr lang="en-US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 your attention</a:t>
            </a:r>
            <a:endParaRPr lang="en-US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386" y="330200"/>
            <a:ext cx="4951414" cy="637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275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err="1" smtClean="0"/>
              <a:t>Marfan</a:t>
            </a:r>
            <a:r>
              <a:rPr lang="en-US" sz="4000" b="1" dirty="0" smtClean="0"/>
              <a:t> syndrome(revised </a:t>
            </a:r>
            <a:r>
              <a:rPr lang="en-US" sz="4000" dirty="0" smtClean="0"/>
              <a:t>Ghent nosology criteria)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 smtClean="0"/>
              <a:t>Aortic </a:t>
            </a:r>
            <a:r>
              <a:rPr lang="en-US" dirty="0"/>
              <a:t>root aneurysm and </a:t>
            </a:r>
            <a:r>
              <a:rPr lang="en-US" dirty="0" err="1"/>
              <a:t>ectopia</a:t>
            </a:r>
            <a:r>
              <a:rPr lang="en-US" dirty="0"/>
              <a:t> </a:t>
            </a:r>
            <a:r>
              <a:rPr lang="en-US" dirty="0" err="1"/>
              <a:t>lentis</a:t>
            </a:r>
            <a:r>
              <a:rPr lang="en-US" dirty="0"/>
              <a:t> (dislocated lenses) are now cardinal </a:t>
            </a:r>
            <a:r>
              <a:rPr lang="en-US" dirty="0" smtClean="0"/>
              <a:t>features</a:t>
            </a:r>
            <a:endParaRPr lang="en-US" dirty="0"/>
          </a:p>
          <a:p>
            <a:pPr fontAlgn="base"/>
            <a:r>
              <a:rPr lang="en-US" dirty="0"/>
              <a:t>In the absence of any family history, the presence of these two features is sufficient for the unequivocal diagnosis of </a:t>
            </a:r>
            <a:r>
              <a:rPr lang="en-US" dirty="0" err="1"/>
              <a:t>Marfan</a:t>
            </a:r>
            <a:r>
              <a:rPr lang="en-US" dirty="0"/>
              <a:t> </a:t>
            </a:r>
            <a:r>
              <a:rPr lang="en-US" dirty="0" smtClean="0"/>
              <a:t>syndrome</a:t>
            </a:r>
            <a:endParaRPr lang="en-US" dirty="0"/>
          </a:p>
          <a:p>
            <a:pPr fontAlgn="base"/>
            <a:r>
              <a:rPr lang="en-US" dirty="0"/>
              <a:t>In the absence of one of these two cardinal features, the presence of an FBN1 mutation of positive systemic score is </a:t>
            </a:r>
            <a:r>
              <a:rPr lang="en-US" dirty="0" smtClean="0"/>
              <a:t>required</a:t>
            </a:r>
            <a:endParaRPr lang="en-US" dirty="0"/>
          </a:p>
          <a:p>
            <a:pPr fontAlgn="base"/>
            <a:r>
              <a:rPr lang="en-US" dirty="0"/>
              <a:t>In some cases, genetic testing can be helpful. 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2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2010 Revised Ghent Nosology for </a:t>
            </a:r>
            <a:r>
              <a:rPr lang="en-US" dirty="0" err="1"/>
              <a:t>Marfan</a:t>
            </a:r>
            <a:r>
              <a:rPr lang="en-US" dirty="0"/>
              <a:t> </a:t>
            </a:r>
            <a:r>
              <a:rPr lang="en-US" dirty="0" smtClean="0"/>
              <a:t>syndrome </a:t>
            </a:r>
            <a:r>
              <a:rPr lang="en-US" sz="3100" b="1" i="1" dirty="0" smtClean="0"/>
              <a:t>In </a:t>
            </a:r>
            <a:r>
              <a:rPr lang="en-US" sz="3100" b="1" i="1" dirty="0"/>
              <a:t>the absence of family history: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base"/>
            <a:r>
              <a:rPr lang="en-US" b="1" dirty="0" smtClean="0"/>
              <a:t>Aortic </a:t>
            </a:r>
            <a:r>
              <a:rPr lang="en-US" b="1" dirty="0"/>
              <a:t>Root Dilatation Z score ≥ 2 AND </a:t>
            </a:r>
            <a:r>
              <a:rPr lang="en-US" b="1" dirty="0" err="1"/>
              <a:t>Ectopia</a:t>
            </a:r>
            <a:r>
              <a:rPr lang="en-US" b="1" dirty="0"/>
              <a:t> </a:t>
            </a:r>
            <a:r>
              <a:rPr lang="en-US" b="1" dirty="0" err="1"/>
              <a:t>Lentis</a:t>
            </a:r>
            <a:r>
              <a:rPr lang="en-US" b="1" dirty="0"/>
              <a:t> = </a:t>
            </a:r>
            <a:r>
              <a:rPr lang="en-US" b="1" dirty="0" err="1"/>
              <a:t>Marfan</a:t>
            </a:r>
            <a:r>
              <a:rPr lang="en-US" b="1" dirty="0"/>
              <a:t> syndrome -</a:t>
            </a:r>
            <a:r>
              <a:rPr lang="en-US" dirty="0"/>
              <a:t> The presence of aortic root dilatation (Z-score ≥ 2 when standardized to age and body size) or dissection and </a:t>
            </a:r>
            <a:r>
              <a:rPr lang="en-US" dirty="0" err="1"/>
              <a:t>ectopia</a:t>
            </a:r>
            <a:r>
              <a:rPr lang="en-US" dirty="0"/>
              <a:t> </a:t>
            </a:r>
            <a:r>
              <a:rPr lang="en-US" dirty="0" err="1"/>
              <a:t>lentis</a:t>
            </a:r>
            <a:r>
              <a:rPr lang="en-US" dirty="0"/>
              <a:t> allows the unequivocal diagnosis of </a:t>
            </a:r>
            <a:r>
              <a:rPr lang="en-US" dirty="0" err="1"/>
              <a:t>Marfan</a:t>
            </a:r>
            <a:r>
              <a:rPr lang="en-US" dirty="0"/>
              <a:t> syndrome, regardless of the presence or absence of systemic features except where these are indicative </a:t>
            </a:r>
            <a:r>
              <a:rPr lang="en-US" dirty="0" err="1"/>
              <a:t>of</a:t>
            </a:r>
            <a:r>
              <a:rPr lang="en-US" u="sng" dirty="0" err="1">
                <a:hlinkClick r:id="rId2"/>
              </a:rPr>
              <a:t>Shprintzen</a:t>
            </a:r>
            <a:r>
              <a:rPr lang="en-US" u="sng" dirty="0">
                <a:hlinkClick r:id="rId2"/>
              </a:rPr>
              <a:t> Goldberg syndrome</a:t>
            </a:r>
            <a:r>
              <a:rPr lang="en-US" dirty="0"/>
              <a:t>, </a:t>
            </a:r>
            <a:r>
              <a:rPr lang="en-US" u="sng" dirty="0" err="1">
                <a:hlinkClick r:id="rId3"/>
              </a:rPr>
              <a:t>Loeys</a:t>
            </a:r>
            <a:r>
              <a:rPr lang="en-US" u="sng" dirty="0">
                <a:hlinkClick r:id="rId3"/>
              </a:rPr>
              <a:t>-Dietz syndrome</a:t>
            </a:r>
            <a:r>
              <a:rPr lang="en-US" dirty="0"/>
              <a:t>, or </a:t>
            </a:r>
            <a:r>
              <a:rPr lang="en-US" u="sng" dirty="0">
                <a:hlinkClick r:id="rId4"/>
              </a:rPr>
              <a:t>vascular Ehlers </a:t>
            </a:r>
            <a:r>
              <a:rPr lang="en-US" u="sng" dirty="0" err="1">
                <a:hlinkClick r:id="rId4"/>
              </a:rPr>
              <a:t>Danlos</a:t>
            </a:r>
            <a:r>
              <a:rPr lang="en-US" u="sng" dirty="0">
                <a:hlinkClick r:id="rId4"/>
              </a:rPr>
              <a:t> syndrome</a:t>
            </a:r>
            <a:r>
              <a:rPr lang="en-US" dirty="0"/>
              <a:t>.</a:t>
            </a:r>
          </a:p>
          <a:p>
            <a:pPr fontAlgn="base"/>
            <a:r>
              <a:rPr lang="en-US" b="1" dirty="0"/>
              <a:t>Aortic Root Dilatation Z score ≥ 2 AND FBN1 = </a:t>
            </a:r>
            <a:r>
              <a:rPr lang="en-US" b="1" dirty="0" err="1"/>
              <a:t>Marfan</a:t>
            </a:r>
            <a:r>
              <a:rPr lang="en-US" b="1" dirty="0"/>
              <a:t> syndrome </a:t>
            </a:r>
            <a:endParaRPr lang="en-US" b="1" dirty="0" smtClean="0"/>
          </a:p>
          <a:p>
            <a:pPr fontAlgn="base"/>
            <a:r>
              <a:rPr lang="en-US" b="1" dirty="0" smtClean="0"/>
              <a:t>Aortic </a:t>
            </a:r>
            <a:r>
              <a:rPr lang="en-US" b="1" dirty="0"/>
              <a:t>Root Dilatation Z score ≥ 2 AND Systemic Score ≥ 7pts = </a:t>
            </a:r>
            <a:r>
              <a:rPr lang="en-US" b="1" dirty="0" err="1"/>
              <a:t>Marfan</a:t>
            </a:r>
            <a:r>
              <a:rPr lang="en-US" b="1" dirty="0"/>
              <a:t> syndrome -</a:t>
            </a:r>
            <a:r>
              <a:rPr lang="en-US" dirty="0"/>
              <a:t> Where aortic root dilatation (Z ≥ 2) or dissection is present, but </a:t>
            </a:r>
            <a:r>
              <a:rPr lang="en-US" dirty="0" err="1"/>
              <a:t>ectopia</a:t>
            </a:r>
            <a:r>
              <a:rPr lang="en-US" dirty="0"/>
              <a:t> </a:t>
            </a:r>
            <a:r>
              <a:rPr lang="en-US" dirty="0" err="1"/>
              <a:t>lentis</a:t>
            </a:r>
            <a:r>
              <a:rPr lang="en-US" dirty="0"/>
              <a:t> is absent and the FBN1 status is either unknown or negative, a </a:t>
            </a:r>
            <a:r>
              <a:rPr lang="en-US" dirty="0" err="1"/>
              <a:t>Marfan</a:t>
            </a:r>
            <a:r>
              <a:rPr lang="en-US" dirty="0"/>
              <a:t> syndrome diagnosis is confirmed by the presence of sufficient systemic findings (≥ 7 points, according to a </a:t>
            </a:r>
            <a:r>
              <a:rPr lang="en-US" u="sng" dirty="0">
                <a:hlinkClick r:id="rId5"/>
              </a:rPr>
              <a:t>scoring system</a:t>
            </a:r>
            <a:r>
              <a:rPr lang="en-US" dirty="0"/>
              <a:t>) confirms the diagnosis. However, features suggestive of </a:t>
            </a:r>
            <a:r>
              <a:rPr lang="en-US" dirty="0" err="1"/>
              <a:t>Shprintzen</a:t>
            </a:r>
            <a:r>
              <a:rPr lang="en-US" dirty="0"/>
              <a:t> Goldberg syndrome, </a:t>
            </a:r>
            <a:r>
              <a:rPr lang="en-US" dirty="0" err="1"/>
              <a:t>Loeys</a:t>
            </a:r>
            <a:r>
              <a:rPr lang="en-US" dirty="0"/>
              <a:t>-Dietz syndrome, or vascular Ehlers </a:t>
            </a:r>
            <a:r>
              <a:rPr lang="en-US" dirty="0" err="1"/>
              <a:t>Danlos</a:t>
            </a:r>
            <a:r>
              <a:rPr lang="en-US" dirty="0"/>
              <a:t> syndrome must be excluded and appropriate alternative genetic testing (TGFBR1/2, SMAD3, TGFB2, TGFB3, collagen biochemistry, COL3A1, and other relevant genetic testing when indicated and available upon the discovery of other genes) should be performed.</a:t>
            </a:r>
          </a:p>
          <a:p>
            <a:pPr fontAlgn="base"/>
            <a:r>
              <a:rPr lang="en-US" b="1" dirty="0" err="1"/>
              <a:t>Ectopia</a:t>
            </a:r>
            <a:r>
              <a:rPr lang="en-US" b="1" dirty="0"/>
              <a:t> </a:t>
            </a:r>
            <a:r>
              <a:rPr lang="en-US" b="1" dirty="0" err="1"/>
              <a:t>lentis</a:t>
            </a:r>
            <a:r>
              <a:rPr lang="en-US" b="1" dirty="0"/>
              <a:t> AND FBN1 with known Aortic Root Dilatation = </a:t>
            </a:r>
            <a:r>
              <a:rPr lang="en-US" b="1" dirty="0" err="1"/>
              <a:t>Marfan</a:t>
            </a:r>
            <a:r>
              <a:rPr lang="en-US" b="1" dirty="0"/>
              <a:t> syndrome -</a:t>
            </a:r>
            <a:r>
              <a:rPr lang="en-US" dirty="0"/>
              <a:t> In the presence of </a:t>
            </a:r>
            <a:r>
              <a:rPr lang="en-US" dirty="0" err="1"/>
              <a:t>ectopia</a:t>
            </a:r>
            <a:r>
              <a:rPr lang="en-US" dirty="0"/>
              <a:t> </a:t>
            </a:r>
            <a:r>
              <a:rPr lang="en-US" dirty="0" err="1"/>
              <a:t>lentis</a:t>
            </a:r>
            <a:r>
              <a:rPr lang="en-US" dirty="0"/>
              <a:t>, but absence of aortic root dilatation/dissection, the identification of an FBN1 mutation previously associated with aortic disease is required before making the diagnosis of </a:t>
            </a:r>
            <a:r>
              <a:rPr lang="en-US" dirty="0" err="1"/>
              <a:t>Marfan</a:t>
            </a:r>
            <a:r>
              <a:rPr lang="en-US" dirty="0"/>
              <a:t> syndrome.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2010 Revised Ghent Nosology for </a:t>
            </a:r>
            <a:r>
              <a:rPr lang="en-US" dirty="0" err="1"/>
              <a:t>Marfan</a:t>
            </a:r>
            <a:r>
              <a:rPr lang="en-US" dirty="0"/>
              <a:t> syndrome </a:t>
            </a:r>
            <a:r>
              <a:rPr lang="en-US" sz="3100" b="1" i="1" dirty="0" smtClean="0"/>
              <a:t>In </a:t>
            </a:r>
            <a:r>
              <a:rPr lang="en-US" sz="3100" b="1" i="1" dirty="0"/>
              <a:t>the presence of family history:</a:t>
            </a:r>
            <a:br>
              <a:rPr lang="en-US" sz="3100" b="1" i="1" dirty="0"/>
            </a:b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en-US" b="1" dirty="0" err="1" smtClean="0"/>
              <a:t>Ectopia</a:t>
            </a:r>
            <a:r>
              <a:rPr lang="en-US" b="1" dirty="0" smtClean="0"/>
              <a:t> </a:t>
            </a:r>
            <a:r>
              <a:rPr lang="en-US" b="1" dirty="0" err="1"/>
              <a:t>lentis</a:t>
            </a:r>
            <a:r>
              <a:rPr lang="en-US" b="1" dirty="0"/>
              <a:t> AND Family History of </a:t>
            </a:r>
            <a:r>
              <a:rPr lang="en-US" b="1" dirty="0" err="1"/>
              <a:t>Marfan</a:t>
            </a:r>
            <a:r>
              <a:rPr lang="en-US" b="1" dirty="0"/>
              <a:t> syndrome (as defined above) = </a:t>
            </a:r>
            <a:r>
              <a:rPr lang="en-US" b="1" dirty="0" err="1"/>
              <a:t>Marfan</a:t>
            </a:r>
            <a:r>
              <a:rPr lang="en-US" b="1" dirty="0"/>
              <a:t> syndrome -</a:t>
            </a:r>
            <a:r>
              <a:rPr lang="en-US" dirty="0"/>
              <a:t> The presence of </a:t>
            </a:r>
            <a:r>
              <a:rPr lang="en-US" dirty="0" err="1"/>
              <a:t>ectopia</a:t>
            </a:r>
            <a:r>
              <a:rPr lang="en-US" dirty="0"/>
              <a:t> </a:t>
            </a:r>
            <a:r>
              <a:rPr lang="en-US" dirty="0" err="1"/>
              <a:t>lentis</a:t>
            </a:r>
            <a:r>
              <a:rPr lang="en-US" dirty="0"/>
              <a:t> and a family history of </a:t>
            </a:r>
            <a:r>
              <a:rPr lang="en-US" dirty="0" err="1"/>
              <a:t>Marfan</a:t>
            </a:r>
            <a:r>
              <a:rPr lang="en-US" dirty="0"/>
              <a:t> syndrome (as defined in 1-4 above) is sufficient for a diagnosis of </a:t>
            </a:r>
            <a:r>
              <a:rPr lang="en-US" dirty="0" err="1"/>
              <a:t>Marfan</a:t>
            </a:r>
            <a:r>
              <a:rPr lang="en-US" dirty="0"/>
              <a:t> syndrome.</a:t>
            </a:r>
          </a:p>
          <a:p>
            <a:pPr fontAlgn="base"/>
            <a:r>
              <a:rPr lang="en-US" b="1" dirty="0"/>
              <a:t>A systemic score ≥ 7 points AND Family History of </a:t>
            </a:r>
            <a:r>
              <a:rPr lang="en-US" b="1" dirty="0" err="1"/>
              <a:t>Marfan</a:t>
            </a:r>
            <a:r>
              <a:rPr lang="en-US" b="1" dirty="0"/>
              <a:t> syndrome (as defined above) = </a:t>
            </a:r>
            <a:r>
              <a:rPr lang="en-US" b="1" dirty="0" err="1"/>
              <a:t>Marfan</a:t>
            </a:r>
            <a:r>
              <a:rPr lang="en-US" b="1" dirty="0"/>
              <a:t> syndrome -</a:t>
            </a:r>
            <a:r>
              <a:rPr lang="en-US" dirty="0"/>
              <a:t> A systemic score of greater than or equal to 7 points and a family history of </a:t>
            </a:r>
            <a:r>
              <a:rPr lang="en-US" dirty="0" err="1"/>
              <a:t>Marfan</a:t>
            </a:r>
            <a:r>
              <a:rPr lang="en-US" dirty="0"/>
              <a:t> syndrome (as defined in 1-4 above) is sufficient for a diagnosis of </a:t>
            </a:r>
            <a:r>
              <a:rPr lang="en-US" dirty="0" err="1"/>
              <a:t>Marfan</a:t>
            </a:r>
            <a:r>
              <a:rPr lang="en-US" dirty="0"/>
              <a:t> syndrome. However, features suggestive of </a:t>
            </a:r>
            <a:r>
              <a:rPr lang="en-US" dirty="0" err="1"/>
              <a:t>Shprintzen</a:t>
            </a:r>
            <a:r>
              <a:rPr lang="en-US" dirty="0"/>
              <a:t> Goldberg syndrome, </a:t>
            </a:r>
            <a:r>
              <a:rPr lang="en-US" dirty="0" err="1"/>
              <a:t>Loeys</a:t>
            </a:r>
            <a:r>
              <a:rPr lang="en-US" dirty="0"/>
              <a:t>-Dietz syndrome, or vascular Ehlers </a:t>
            </a:r>
            <a:r>
              <a:rPr lang="en-US" dirty="0" err="1"/>
              <a:t>Danlos</a:t>
            </a:r>
            <a:r>
              <a:rPr lang="en-US" dirty="0"/>
              <a:t> syndrome must be excluded and appropriate alternative genetic testing (TGFBR1/2, SMAD3, TGFB2, TGFB3 collagen biochemistry, COL3A1, and other relevant genetic testing when indicated and available upon the discovery of other genes) should be performed.</a:t>
            </a:r>
          </a:p>
          <a:p>
            <a:pPr fontAlgn="base"/>
            <a:r>
              <a:rPr lang="en-US" b="1" dirty="0"/>
              <a:t>Aortic Root Dilatation Z score ≥ 2 above 20 yrs. old, ≥ 3 below 20 yrs. old) + Family History of </a:t>
            </a:r>
            <a:r>
              <a:rPr lang="en-US" b="1" dirty="0" err="1"/>
              <a:t>Marfan</a:t>
            </a:r>
            <a:r>
              <a:rPr lang="en-US" b="1" dirty="0"/>
              <a:t> syndrome (as defined above) = </a:t>
            </a:r>
            <a:r>
              <a:rPr lang="en-US" b="1" dirty="0" err="1"/>
              <a:t>Marfan</a:t>
            </a:r>
            <a:r>
              <a:rPr lang="en-US" b="1" dirty="0"/>
              <a:t> syndrome -</a:t>
            </a:r>
            <a:r>
              <a:rPr lang="en-US" dirty="0"/>
              <a:t> The presence of aortic root dilatation (Z ≥ 2 above 20 yrs. old, ≥ 3 below 20 yrs. old) and a family history of </a:t>
            </a:r>
            <a:r>
              <a:rPr lang="en-US" dirty="0" err="1"/>
              <a:t>Marfan</a:t>
            </a:r>
            <a:r>
              <a:rPr lang="en-US" dirty="0"/>
              <a:t> syndrome (as defined in 1-4 above) is sufficient for a diagnosis of </a:t>
            </a:r>
            <a:r>
              <a:rPr lang="en-US" dirty="0" err="1"/>
              <a:t>Marfan</a:t>
            </a:r>
            <a:r>
              <a:rPr lang="en-US" dirty="0"/>
              <a:t> syndrome. However, features suggestive of </a:t>
            </a:r>
            <a:r>
              <a:rPr lang="en-US" dirty="0" err="1"/>
              <a:t>Shprintzen</a:t>
            </a:r>
            <a:r>
              <a:rPr lang="en-US" dirty="0"/>
              <a:t> Goldberg syndrome, </a:t>
            </a:r>
            <a:r>
              <a:rPr lang="en-US" dirty="0" err="1"/>
              <a:t>Loeys</a:t>
            </a:r>
            <a:r>
              <a:rPr lang="en-US" dirty="0"/>
              <a:t>-Dietz syndrome, or vascular Ehlers </a:t>
            </a:r>
            <a:r>
              <a:rPr lang="en-US" dirty="0" err="1"/>
              <a:t>Danlos</a:t>
            </a:r>
            <a:r>
              <a:rPr lang="en-US" dirty="0"/>
              <a:t> syndrome must be excluded and appropriate alternative genetic testing (TGFBR1/2, SMAD3, TGFB2, TGFB3, collagen biochemistry, COL3A1, and other relevant genetic testing when indicated and available upon the discovery of other genes) should be performed.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2017 International Diagnostic </a:t>
            </a:r>
            <a:r>
              <a:rPr lang="en-US" b="1" dirty="0" err="1"/>
              <a:t>Critera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498600"/>
            <a:ext cx="10131425" cy="4749799"/>
          </a:xfrm>
        </p:spPr>
        <p:txBody>
          <a:bodyPr>
            <a:normAutofit fontScale="62500" lnSpcReduction="20000"/>
          </a:bodyPr>
          <a:lstStyle/>
          <a:p>
            <a:r>
              <a:rPr lang="en-US" sz="2500" dirty="0" smtClean="0">
                <a:hlinkClick r:id="rId2"/>
              </a:rPr>
              <a:t>EDS </a:t>
            </a:r>
            <a:r>
              <a:rPr lang="en-US" sz="2500" dirty="0">
                <a:hlinkClick r:id="rId2"/>
              </a:rPr>
              <a:t>Types Chart</a:t>
            </a:r>
            <a:endParaRPr lang="en-US" sz="2500" dirty="0"/>
          </a:p>
          <a:p>
            <a:r>
              <a:rPr lang="en-US" sz="2500" dirty="0">
                <a:hlinkClick r:id="rId3"/>
              </a:rPr>
              <a:t>Classical EDS (</a:t>
            </a:r>
            <a:r>
              <a:rPr lang="en-US" sz="2500" dirty="0" err="1">
                <a:hlinkClick r:id="rId3"/>
              </a:rPr>
              <a:t>cEDS</a:t>
            </a:r>
            <a:r>
              <a:rPr lang="en-US" sz="2500" dirty="0">
                <a:hlinkClick r:id="rId3"/>
              </a:rPr>
              <a:t>)</a:t>
            </a:r>
            <a:endParaRPr lang="en-US" sz="2500" dirty="0"/>
          </a:p>
          <a:p>
            <a:r>
              <a:rPr lang="en-US" sz="2500" dirty="0">
                <a:hlinkClick r:id="rId4"/>
              </a:rPr>
              <a:t>Classical-like EDS (</a:t>
            </a:r>
            <a:r>
              <a:rPr lang="en-US" sz="2500" dirty="0" err="1">
                <a:hlinkClick r:id="rId4"/>
              </a:rPr>
              <a:t>clEDS</a:t>
            </a:r>
            <a:r>
              <a:rPr lang="en-US" sz="2500" dirty="0">
                <a:hlinkClick r:id="rId4"/>
              </a:rPr>
              <a:t>)</a:t>
            </a:r>
            <a:endParaRPr lang="en-US" sz="2500" dirty="0"/>
          </a:p>
          <a:p>
            <a:r>
              <a:rPr lang="en-US" sz="2500" dirty="0">
                <a:hlinkClick r:id="rId5"/>
              </a:rPr>
              <a:t>Cardiac-</a:t>
            </a:r>
            <a:r>
              <a:rPr lang="en-US" sz="2500" dirty="0" err="1">
                <a:hlinkClick r:id="rId5"/>
              </a:rPr>
              <a:t>valvular</a:t>
            </a:r>
            <a:r>
              <a:rPr lang="en-US" sz="2500" dirty="0">
                <a:hlinkClick r:id="rId5"/>
              </a:rPr>
              <a:t> EDS (</a:t>
            </a:r>
            <a:r>
              <a:rPr lang="en-US" sz="2500" dirty="0" err="1">
                <a:hlinkClick r:id="rId5"/>
              </a:rPr>
              <a:t>cvEDS</a:t>
            </a:r>
            <a:r>
              <a:rPr lang="en-US" sz="2500" dirty="0">
                <a:hlinkClick r:id="rId5"/>
              </a:rPr>
              <a:t>)</a:t>
            </a:r>
            <a:endParaRPr lang="en-US" sz="2500" dirty="0"/>
          </a:p>
          <a:p>
            <a:r>
              <a:rPr lang="en-US" sz="2500" dirty="0">
                <a:hlinkClick r:id="rId6"/>
              </a:rPr>
              <a:t>Vascular EDS (</a:t>
            </a:r>
            <a:r>
              <a:rPr lang="en-US" sz="2500" dirty="0" err="1">
                <a:hlinkClick r:id="rId6"/>
              </a:rPr>
              <a:t>vEDS</a:t>
            </a:r>
            <a:r>
              <a:rPr lang="en-US" sz="2500" dirty="0">
                <a:hlinkClick r:id="rId6"/>
              </a:rPr>
              <a:t>)</a:t>
            </a:r>
            <a:endParaRPr lang="en-US" sz="2500" dirty="0"/>
          </a:p>
          <a:p>
            <a:r>
              <a:rPr lang="en-US" sz="2500" dirty="0">
                <a:hlinkClick r:id="rId7"/>
              </a:rPr>
              <a:t>Hypermobile EDS</a:t>
            </a:r>
            <a:endParaRPr lang="en-US" sz="2500" dirty="0"/>
          </a:p>
          <a:p>
            <a:r>
              <a:rPr lang="en-US" sz="2500" dirty="0" err="1">
                <a:hlinkClick r:id="rId8"/>
              </a:rPr>
              <a:t>Arthrochalasia</a:t>
            </a:r>
            <a:r>
              <a:rPr lang="en-US" sz="2500" dirty="0">
                <a:hlinkClick r:id="rId8"/>
              </a:rPr>
              <a:t> EDS (</a:t>
            </a:r>
            <a:r>
              <a:rPr lang="en-US" sz="2500" dirty="0" err="1">
                <a:hlinkClick r:id="rId8"/>
              </a:rPr>
              <a:t>aEDS</a:t>
            </a:r>
            <a:r>
              <a:rPr lang="en-US" sz="2500" dirty="0">
                <a:hlinkClick r:id="rId8"/>
              </a:rPr>
              <a:t>)</a:t>
            </a:r>
            <a:endParaRPr lang="en-US" sz="2500" dirty="0"/>
          </a:p>
          <a:p>
            <a:r>
              <a:rPr lang="en-US" sz="2500" dirty="0" err="1">
                <a:hlinkClick r:id="rId9"/>
              </a:rPr>
              <a:t>Dermatosparaxis</a:t>
            </a:r>
            <a:r>
              <a:rPr lang="en-US" sz="2500" dirty="0">
                <a:hlinkClick r:id="rId9"/>
              </a:rPr>
              <a:t> EDS (</a:t>
            </a:r>
            <a:r>
              <a:rPr lang="en-US" sz="2500" dirty="0" err="1">
                <a:hlinkClick r:id="rId9"/>
              </a:rPr>
              <a:t>dEDS</a:t>
            </a:r>
            <a:r>
              <a:rPr lang="en-US" sz="2500" dirty="0">
                <a:hlinkClick r:id="rId9"/>
              </a:rPr>
              <a:t>)</a:t>
            </a:r>
            <a:endParaRPr lang="en-US" sz="2500" dirty="0"/>
          </a:p>
          <a:p>
            <a:r>
              <a:rPr lang="en-US" sz="2500" dirty="0" err="1">
                <a:hlinkClick r:id="rId10"/>
              </a:rPr>
              <a:t>Kyphoscoliotic</a:t>
            </a:r>
            <a:r>
              <a:rPr lang="en-US" sz="2500" dirty="0">
                <a:hlinkClick r:id="rId10"/>
              </a:rPr>
              <a:t> EDS (</a:t>
            </a:r>
            <a:r>
              <a:rPr lang="en-US" sz="2500" dirty="0" err="1">
                <a:hlinkClick r:id="rId10"/>
              </a:rPr>
              <a:t>kEDS</a:t>
            </a:r>
            <a:r>
              <a:rPr lang="en-US" sz="2500" dirty="0">
                <a:hlinkClick r:id="rId10"/>
              </a:rPr>
              <a:t>)</a:t>
            </a:r>
            <a:endParaRPr lang="en-US" sz="2500" dirty="0"/>
          </a:p>
          <a:p>
            <a:r>
              <a:rPr lang="en-US" sz="2500" dirty="0">
                <a:hlinkClick r:id="rId11"/>
              </a:rPr>
              <a:t>Brittle Cornea Syndrome (BCS)</a:t>
            </a:r>
            <a:endParaRPr lang="en-US" sz="2500" dirty="0"/>
          </a:p>
          <a:p>
            <a:r>
              <a:rPr lang="en-US" sz="2500" dirty="0" err="1">
                <a:hlinkClick r:id="rId12"/>
              </a:rPr>
              <a:t>Spondylodysplastic</a:t>
            </a:r>
            <a:r>
              <a:rPr lang="en-US" sz="2500" dirty="0">
                <a:hlinkClick r:id="rId12"/>
              </a:rPr>
              <a:t> EDS (</a:t>
            </a:r>
            <a:r>
              <a:rPr lang="en-US" sz="2500" dirty="0" err="1">
                <a:hlinkClick r:id="rId12"/>
              </a:rPr>
              <a:t>spEDS</a:t>
            </a:r>
            <a:r>
              <a:rPr lang="en-US" sz="2500" dirty="0">
                <a:hlinkClick r:id="rId12"/>
              </a:rPr>
              <a:t>)</a:t>
            </a:r>
            <a:endParaRPr lang="en-US" sz="2500" dirty="0"/>
          </a:p>
          <a:p>
            <a:r>
              <a:rPr lang="en-US" sz="2500" dirty="0" err="1">
                <a:hlinkClick r:id="rId13"/>
              </a:rPr>
              <a:t>Musculocontractural</a:t>
            </a:r>
            <a:r>
              <a:rPr lang="en-US" sz="2500" dirty="0">
                <a:hlinkClick r:id="rId13"/>
              </a:rPr>
              <a:t> EDS (</a:t>
            </a:r>
            <a:r>
              <a:rPr lang="en-US" sz="2500" dirty="0" err="1">
                <a:hlinkClick r:id="rId13"/>
              </a:rPr>
              <a:t>mcEDS</a:t>
            </a:r>
            <a:r>
              <a:rPr lang="en-US" sz="2500" dirty="0">
                <a:hlinkClick r:id="rId13"/>
              </a:rPr>
              <a:t>)</a:t>
            </a:r>
            <a:endParaRPr lang="en-US" sz="2500" dirty="0"/>
          </a:p>
          <a:p>
            <a:r>
              <a:rPr lang="en-US" sz="2500" dirty="0" err="1">
                <a:hlinkClick r:id="rId14"/>
              </a:rPr>
              <a:t>Myopathic</a:t>
            </a:r>
            <a:r>
              <a:rPr lang="en-US" sz="2500" dirty="0">
                <a:hlinkClick r:id="rId14"/>
              </a:rPr>
              <a:t> EDS (</a:t>
            </a:r>
            <a:r>
              <a:rPr lang="en-US" sz="2500" dirty="0" err="1">
                <a:hlinkClick r:id="rId14"/>
              </a:rPr>
              <a:t>mEDS</a:t>
            </a:r>
            <a:r>
              <a:rPr lang="en-US" sz="2500" dirty="0">
                <a:hlinkClick r:id="rId14"/>
              </a:rPr>
              <a:t>)</a:t>
            </a:r>
            <a:endParaRPr lang="en-US" sz="2500" dirty="0"/>
          </a:p>
          <a:p>
            <a:r>
              <a:rPr lang="en-US" sz="2500" dirty="0">
                <a:hlinkClick r:id="rId15"/>
              </a:rPr>
              <a:t>Periodontal EDS (</a:t>
            </a:r>
            <a:r>
              <a:rPr lang="en-US" sz="2500" dirty="0" err="1">
                <a:hlinkClick r:id="rId15"/>
              </a:rPr>
              <a:t>pEDS</a:t>
            </a:r>
            <a:r>
              <a:rPr lang="en-US" sz="2500" dirty="0">
                <a:hlinkClick r:id="rId15"/>
              </a:rPr>
              <a:t>)</a:t>
            </a:r>
            <a:endParaRPr lang="en-US" sz="25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02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02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728286"/>
              </p:ext>
            </p:extLst>
          </p:nvPr>
        </p:nvGraphicFramePr>
        <p:xfrm>
          <a:off x="1981200" y="304801"/>
          <a:ext cx="8229600" cy="5821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48000" y="6444734"/>
            <a:ext cx="6096000" cy="304800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1" y="6412468"/>
            <a:ext cx="8153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endParaRPr lang="en-US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0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9498388"/>
              </p:ext>
            </p:extLst>
          </p:nvPr>
        </p:nvGraphicFramePr>
        <p:xfrm>
          <a:off x="1981200" y="1295401"/>
          <a:ext cx="8229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505200" y="6477001"/>
            <a:ext cx="5715000" cy="380999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90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symptoms and signs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781869"/>
              </p:ext>
            </p:extLst>
          </p:nvPr>
        </p:nvGraphicFramePr>
        <p:xfrm>
          <a:off x="1981200" y="1295401"/>
          <a:ext cx="8229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6477000"/>
            <a:ext cx="5486400" cy="381000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4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91584"/>
            <a:ext cx="10131425" cy="1456267"/>
          </a:xfrm>
        </p:spPr>
        <p:txBody>
          <a:bodyPr>
            <a:normAutofit/>
          </a:bodyPr>
          <a:lstStyle/>
          <a:p>
            <a:pPr algn="ctr" rtl="0"/>
            <a:r>
              <a:rPr lang="en-US" dirty="0"/>
              <a:t>Some clinical features and associated problems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9545535"/>
              </p:ext>
            </p:extLst>
          </p:nvPr>
        </p:nvGraphicFramePr>
        <p:xfrm>
          <a:off x="1981200" y="1646237"/>
          <a:ext cx="8229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72003"/>
            <a:ext cx="5943600" cy="381000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3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clinical features and associated problems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5555433"/>
              </p:ext>
            </p:extLst>
          </p:nvPr>
        </p:nvGraphicFramePr>
        <p:xfrm>
          <a:off x="1981200" y="1866900"/>
          <a:ext cx="8229600" cy="470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584373"/>
            <a:ext cx="5943600" cy="381000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4960" y="6076890"/>
            <a:ext cx="2109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genu recarvatum</a:t>
            </a:r>
            <a:endParaRPr lang="fa-IR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9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graphicEl>
                                              <a:dgm id="{707F77EA-1730-496F-A360-FCF68407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707F77EA-1730-496F-A360-FCF68407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707F77EA-1730-496F-A360-FCF68407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707F77EA-1730-496F-A360-FCF68407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7AEF2233-E9F1-4638-B1F4-F1C45E853B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7AEF2233-E9F1-4638-B1F4-F1C45E853B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7AEF2233-E9F1-4638-B1F4-F1C45E853B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7AEF2233-E9F1-4638-B1F4-F1C45E853B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464EDE18-4A89-47D2-8F0B-0F6D04404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464EDE18-4A89-47D2-8F0B-0F6D04404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464EDE18-4A89-47D2-8F0B-0F6D04404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464EDE18-4A89-47D2-8F0B-0F6D04404E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F1E8A196-A3EC-4067-B087-05113282C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F1E8A196-A3EC-4067-B087-05113282C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F1E8A196-A3EC-4067-B087-05113282C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F1E8A196-A3EC-4067-B087-05113282C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1AD43B41-DB83-47CF-AC75-430E0931F8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1AD43B41-DB83-47CF-AC75-430E0931F8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1AD43B41-DB83-47CF-AC75-430E0931F8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1AD43B41-DB83-47CF-AC75-430E0931F8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A9DE12C7-552C-44DC-9D23-50BF3B7B5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A9DE12C7-552C-44DC-9D23-50BF3B7B5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A9DE12C7-552C-44DC-9D23-50BF3B7B5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A9DE12C7-552C-44DC-9D23-50BF3B7B5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C32D34EF-B4BB-44AF-8311-6D51E0723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C32D34EF-B4BB-44AF-8311-6D51E0723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C32D34EF-B4BB-44AF-8311-6D51E0723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C32D34EF-B4BB-44AF-8311-6D51E0723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119DF875-EB53-44E1-937A-572BC22A9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119DF875-EB53-44E1-937A-572BC22A9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119DF875-EB53-44E1-937A-572BC22A9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119DF875-EB53-44E1-937A-572BC22A9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5AC6B6EB-5D98-42B1-B973-9DC80F4C36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5AC6B6EB-5D98-42B1-B973-9DC80F4C36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5AC6B6EB-5D98-42B1-B973-9DC80F4C36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5AC6B6EB-5D98-42B1-B973-9DC80F4C36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FBD03B6-4242-486D-B1FE-83863455C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AFBD03B6-4242-486D-B1FE-83863455C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AFBD03B6-4242-486D-B1FE-83863455C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graphicEl>
                                              <a:dgm id="{AFBD03B6-4242-486D-B1FE-83863455C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50807E71-7CED-4ABC-B236-8DDE68F41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dgm id="{50807E71-7CED-4ABC-B236-8DDE68F41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50807E71-7CED-4ABC-B236-8DDE68F41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50807E71-7CED-4ABC-B236-8DDE68F41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C20967A6-8329-4B4F-B137-D0A5066800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C20967A6-8329-4B4F-B137-D0A5066800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graphicEl>
                                              <a:dgm id="{C20967A6-8329-4B4F-B137-D0A5066800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graphicEl>
                                              <a:dgm id="{C20967A6-8329-4B4F-B137-D0A5066800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4">
                                            <p:graphicEl>
                                              <a:dgm id="{13BE8E2D-0E61-425D-8C7F-3706EBF1E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13BE8E2D-0E61-425D-8C7F-3706EBF1E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13BE8E2D-0E61-425D-8C7F-3706EBF1E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graphicEl>
                                              <a:dgm id="{13BE8E2D-0E61-425D-8C7F-3706EBF1E8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4">
                                            <p:graphicEl>
                                              <a:dgm id="{66EF8EE1-367D-4B45-8A6B-56B5327F2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graphicEl>
                                              <a:dgm id="{66EF8EE1-367D-4B45-8A6B-56B5327F2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graphicEl>
                                              <a:dgm id="{66EF8EE1-367D-4B45-8A6B-56B5327F2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graphicEl>
                                              <a:dgm id="{66EF8EE1-367D-4B45-8A6B-56B5327F2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276600" y="6477000"/>
            <a:ext cx="5638800" cy="381000"/>
          </a:xfrm>
        </p:spPr>
        <p:txBody>
          <a:bodyPr/>
          <a:lstStyle/>
          <a:p>
            <a:r>
              <a:rPr lang="en-US" sz="12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Pediatric Rheumatology of Mofid Children’s Hospital</a:t>
            </a:r>
            <a:endParaRPr lang="en-US" sz="12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14488"/>
            <a:ext cx="9144000" cy="455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E:\Pictures\2013-12-18 Htc-2013.12.18\Htc-2013.12.18 24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447" y="0"/>
            <a:ext cx="211455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38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2274974"/>
            <a:ext cx="10131425" cy="338278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Department of Pediatric Rheumatology - Mofid Children's Hospital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15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1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3.xml><?xml version="1.0" encoding="utf-8"?>
<a:theme xmlns:a="http://schemas.openxmlformats.org/drawingml/2006/main" name="3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4.xml><?xml version="1.0" encoding="utf-8"?>
<a:theme xmlns:a="http://schemas.openxmlformats.org/drawingml/2006/main" name="6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5.xml><?xml version="1.0" encoding="utf-8"?>
<a:theme xmlns:a="http://schemas.openxmlformats.org/drawingml/2006/main" name="14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6.xml><?xml version="1.0" encoding="utf-8"?>
<a:theme xmlns:a="http://schemas.openxmlformats.org/drawingml/2006/main" name="2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7.xml><?xml version="1.0" encoding="utf-8"?>
<a:theme xmlns:a="http://schemas.openxmlformats.org/drawingml/2006/main" name="12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8.xml><?xml version="1.0" encoding="utf-8"?>
<a:theme xmlns:a="http://schemas.openxmlformats.org/drawingml/2006/main" name="16_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796</Words>
  <Application>Microsoft Office PowerPoint</Application>
  <PresentationFormat>Widescreen</PresentationFormat>
  <Paragraphs>130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Arial</vt:lpstr>
      <vt:lpstr>Calibri</vt:lpstr>
      <vt:lpstr>Calibri Light</vt:lpstr>
      <vt:lpstr>Cambria Math</vt:lpstr>
      <vt:lpstr>Times New Roman</vt:lpstr>
      <vt:lpstr>Wingdings</vt:lpstr>
      <vt:lpstr>Celestial</vt:lpstr>
      <vt:lpstr>1_Celestial</vt:lpstr>
      <vt:lpstr>3_Celestial</vt:lpstr>
      <vt:lpstr>6_Celestial</vt:lpstr>
      <vt:lpstr>14_Celestial</vt:lpstr>
      <vt:lpstr>2_Celestial</vt:lpstr>
      <vt:lpstr>12_Celestial</vt:lpstr>
      <vt:lpstr>16_Celestial</vt:lpstr>
      <vt:lpstr>PowerPoint Presentation</vt:lpstr>
      <vt:lpstr>  Benign Joint Hypermobility Syndrome </vt:lpstr>
      <vt:lpstr>PowerPoint Presentation</vt:lpstr>
      <vt:lpstr>PowerPoint Presentation</vt:lpstr>
      <vt:lpstr>symptoms and signs</vt:lpstr>
      <vt:lpstr>Some clinical features and associated problems</vt:lpstr>
      <vt:lpstr>Some clinical features and associated problems</vt:lpstr>
      <vt:lpstr>PowerPoint Presentation</vt:lpstr>
      <vt:lpstr>PowerPoint Presentation</vt:lpstr>
      <vt:lpstr>DDx</vt:lpstr>
      <vt:lpstr>Marfan syndrome</vt:lpstr>
      <vt:lpstr>Ehlers-Danlos Syndrome</vt:lpstr>
      <vt:lpstr>Ehlers-Danlos Syndrome</vt:lpstr>
      <vt:lpstr>Tx</vt:lpstr>
      <vt:lpstr>Diagnostic Criteria</vt:lpstr>
      <vt:lpstr>PowerPoint Presentation</vt:lpstr>
      <vt:lpstr>PowerPoint Presentation</vt:lpstr>
      <vt:lpstr>Disease(Beighton)</vt:lpstr>
      <vt:lpstr>PowerPoint Presentation</vt:lpstr>
      <vt:lpstr>PowerPoint Presentation</vt:lpstr>
      <vt:lpstr>PowerPoint Presentation</vt:lpstr>
      <vt:lpstr>Thanks  for your attention</vt:lpstr>
      <vt:lpstr>Marfan syndrome(revised Ghent nosology criteria)</vt:lpstr>
      <vt:lpstr>2010 Revised Ghent Nosology for Marfan syndrome In the absence of family history: </vt:lpstr>
      <vt:lpstr>2010 Revised Ghent Nosology for Marfan syndrome In the presence of family history: </vt:lpstr>
      <vt:lpstr>2017 International Diagnostic Critera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vadood</dc:creator>
  <cp:lastModifiedBy>Toshiba</cp:lastModifiedBy>
  <cp:revision>35</cp:revision>
  <dcterms:created xsi:type="dcterms:W3CDTF">2016-05-09T14:54:25Z</dcterms:created>
  <dcterms:modified xsi:type="dcterms:W3CDTF">2017-10-26T10:03:15Z</dcterms:modified>
</cp:coreProperties>
</file>